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62" r:id="rId9"/>
    <p:sldId id="263" r:id="rId10"/>
    <p:sldId id="264" r:id="rId11"/>
    <p:sldId id="265" r:id="rId12"/>
    <p:sldId id="271" r:id="rId13"/>
    <p:sldId id="268" r:id="rId14"/>
    <p:sldId id="269" r:id="rId15"/>
    <p:sldId id="273" r:id="rId16"/>
    <p:sldId id="267" r:id="rId17"/>
    <p:sldId id="270" r:id="rId18"/>
  </p:sldIdLst>
  <p:sldSz cx="9144000" cy="5143500" type="screen16x9"/>
  <p:notesSz cx="6858000" cy="9144000"/>
  <p:embeddedFontLst>
    <p:embeddedFont>
      <p:font typeface="Economica" panose="020B0604020202020204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803E22-1A21-4440-9105-46CCBBF516DA}" v="24" dt="2025-06-12T16:03:52.906"/>
  </p1510:revLst>
</p1510:revInfo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384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льона Судакова" userId="3e448948-0a14-46cf-943a-50052d854459" providerId="ADAL" clId="{B8803E22-1A21-4440-9105-46CCBBF516DA}"/>
    <pc:docChg chg="undo custSel addSld modSld">
      <pc:chgData name="Альона Судакова" userId="3e448948-0a14-46cf-943a-50052d854459" providerId="ADAL" clId="{B8803E22-1A21-4440-9105-46CCBBF516DA}" dt="2025-06-13T21:23:43.443" v="381" actId="20577"/>
      <pc:docMkLst>
        <pc:docMk/>
      </pc:docMkLst>
      <pc:sldChg chg="modSp mod">
        <pc:chgData name="Альона Судакова" userId="3e448948-0a14-46cf-943a-50052d854459" providerId="ADAL" clId="{B8803E22-1A21-4440-9105-46CCBBF516DA}" dt="2025-06-13T21:23:43.443" v="381" actId="20577"/>
        <pc:sldMkLst>
          <pc:docMk/>
          <pc:sldMk cId="0" sldId="256"/>
        </pc:sldMkLst>
        <pc:spChg chg="mod">
          <ac:chgData name="Альона Судакова" userId="3e448948-0a14-46cf-943a-50052d854459" providerId="ADAL" clId="{B8803E22-1A21-4440-9105-46CCBBF516DA}" dt="2025-06-13T21:23:43.443" v="381" actId="20577"/>
          <ac:spMkLst>
            <pc:docMk/>
            <pc:sldMk cId="0" sldId="256"/>
            <ac:spMk id="63" creationId="{00000000-0000-0000-0000-000000000000}"/>
          </ac:spMkLst>
        </pc:spChg>
      </pc:sldChg>
      <pc:sldChg chg="addSp modSp">
        <pc:chgData name="Альона Судакова" userId="3e448948-0a14-46cf-943a-50052d854459" providerId="ADAL" clId="{B8803E22-1A21-4440-9105-46CCBBF516DA}" dt="2025-06-12T16:03:52.904" v="349" actId="1076"/>
        <pc:sldMkLst>
          <pc:docMk/>
          <pc:sldMk cId="0" sldId="260"/>
        </pc:sldMkLst>
        <pc:picChg chg="add mod">
          <ac:chgData name="Альона Судакова" userId="3e448948-0a14-46cf-943a-50052d854459" providerId="ADAL" clId="{B8803E22-1A21-4440-9105-46CCBBF516DA}" dt="2025-06-12T16:03:52.904" v="349" actId="1076"/>
          <ac:picMkLst>
            <pc:docMk/>
            <pc:sldMk cId="0" sldId="260"/>
            <ac:picMk id="1026" creationId="{7D5BCE6C-A8D8-8DB9-30B3-4E8EB1827EBB}"/>
          </ac:picMkLst>
        </pc:picChg>
      </pc:sldChg>
      <pc:sldChg chg="addSp delSp modSp mod">
        <pc:chgData name="Альона Судакова" userId="3e448948-0a14-46cf-943a-50052d854459" providerId="ADAL" clId="{B8803E22-1A21-4440-9105-46CCBBF516DA}" dt="2025-06-09T13:05:09.184" v="213" actId="1076"/>
        <pc:sldMkLst>
          <pc:docMk/>
          <pc:sldMk cId="0" sldId="263"/>
        </pc:sldMkLst>
        <pc:spChg chg="mod">
          <ac:chgData name="Альона Судакова" userId="3e448948-0a14-46cf-943a-50052d854459" providerId="ADAL" clId="{B8803E22-1A21-4440-9105-46CCBBF516DA}" dt="2025-06-09T13:04:47.971" v="209" actId="1076"/>
          <ac:spMkLst>
            <pc:docMk/>
            <pc:sldMk cId="0" sldId="263"/>
            <ac:spMk id="4" creationId="{C0D2CBA1-B92B-F94C-F52B-5ADB7DAD1238}"/>
          </ac:spMkLst>
        </pc:spChg>
        <pc:spChg chg="add mod">
          <ac:chgData name="Альона Судакова" userId="3e448948-0a14-46cf-943a-50052d854459" providerId="ADAL" clId="{B8803E22-1A21-4440-9105-46CCBBF516DA}" dt="2025-06-09T13:05:09.184" v="213" actId="1076"/>
          <ac:spMkLst>
            <pc:docMk/>
            <pc:sldMk cId="0" sldId="263"/>
            <ac:spMk id="5" creationId="{C598D15C-B2AB-3350-98B9-3EB38BA00596}"/>
          </ac:spMkLst>
        </pc:spChg>
        <pc:spChg chg="mod">
          <ac:chgData name="Альона Судакова" userId="3e448948-0a14-46cf-943a-50052d854459" providerId="ADAL" clId="{B8803E22-1A21-4440-9105-46CCBBF516DA}" dt="2025-06-09T13:05:05.011" v="212" actId="14100"/>
          <ac:spMkLst>
            <pc:docMk/>
            <pc:sldMk cId="0" sldId="263"/>
            <ac:spMk id="6" creationId="{E4E24BE1-066D-596F-6F3B-F9A47465A5DD}"/>
          </ac:spMkLst>
        </pc:spChg>
        <pc:spChg chg="mod">
          <ac:chgData name="Альона Судакова" userId="3e448948-0a14-46cf-943a-50052d854459" providerId="ADAL" clId="{B8803E22-1A21-4440-9105-46CCBBF516DA}" dt="2025-06-09T13:04:55.529" v="210" actId="1076"/>
          <ac:spMkLst>
            <pc:docMk/>
            <pc:sldMk cId="0" sldId="263"/>
            <ac:spMk id="114" creationId="{00000000-0000-0000-0000-000000000000}"/>
          </ac:spMkLst>
        </pc:spChg>
        <pc:picChg chg="add mod ord">
          <ac:chgData name="Альона Судакова" userId="3e448948-0a14-46cf-943a-50052d854459" providerId="ADAL" clId="{B8803E22-1A21-4440-9105-46CCBBF516DA}" dt="2025-06-09T13:04:09.108" v="192" actId="1076"/>
          <ac:picMkLst>
            <pc:docMk/>
            <pc:sldMk cId="0" sldId="263"/>
            <ac:picMk id="3" creationId="{C41DB308-7E3B-D445-E66B-FDB6A7DF151C}"/>
          </ac:picMkLst>
        </pc:picChg>
        <pc:picChg chg="del">
          <ac:chgData name="Альона Судакова" userId="3e448948-0a14-46cf-943a-50052d854459" providerId="ADAL" clId="{B8803E22-1A21-4440-9105-46CCBBF516DA}" dt="2025-06-09T12:54:07.405" v="69" actId="478"/>
          <ac:picMkLst>
            <pc:docMk/>
            <pc:sldMk cId="0" sldId="263"/>
            <ac:picMk id="115" creationId="{00000000-0000-0000-0000-000000000000}"/>
          </ac:picMkLst>
        </pc:picChg>
      </pc:sldChg>
      <pc:sldChg chg="modSp mod">
        <pc:chgData name="Альона Судакова" userId="3e448948-0a14-46cf-943a-50052d854459" providerId="ADAL" clId="{B8803E22-1A21-4440-9105-46CCBBF516DA}" dt="2025-06-12T16:16:29.775" v="358" actId="1076"/>
        <pc:sldMkLst>
          <pc:docMk/>
          <pc:sldMk cId="0" sldId="264"/>
        </pc:sldMkLst>
        <pc:spChg chg="mod">
          <ac:chgData name="Альона Судакова" userId="3e448948-0a14-46cf-943a-50052d854459" providerId="ADAL" clId="{B8803E22-1A21-4440-9105-46CCBBF516DA}" dt="2025-06-12T16:16:27.837" v="357" actId="1076"/>
          <ac:spMkLst>
            <pc:docMk/>
            <pc:sldMk cId="0" sldId="264"/>
            <ac:spMk id="13" creationId="{804CE376-21AB-DA00-4696-26B29D07F63D}"/>
          </ac:spMkLst>
        </pc:spChg>
        <pc:spChg chg="mod">
          <ac:chgData name="Альона Судакова" userId="3e448948-0a14-46cf-943a-50052d854459" providerId="ADAL" clId="{B8803E22-1A21-4440-9105-46CCBBF516DA}" dt="2025-06-12T16:16:07.681" v="355" actId="1076"/>
          <ac:spMkLst>
            <pc:docMk/>
            <pc:sldMk cId="0" sldId="264"/>
            <ac:spMk id="18" creationId="{469AAE63-EDB3-0975-EE42-B55D3AE34CE0}"/>
          </ac:spMkLst>
        </pc:spChg>
        <pc:picChg chg="mod">
          <ac:chgData name="Альона Судакова" userId="3e448948-0a14-46cf-943a-50052d854459" providerId="ADAL" clId="{B8803E22-1A21-4440-9105-46CCBBF516DA}" dt="2025-06-12T16:15:49.223" v="352" actId="1076"/>
          <ac:picMkLst>
            <pc:docMk/>
            <pc:sldMk cId="0" sldId="264"/>
            <ac:picMk id="12" creationId="{98AD7E27-A993-D11E-7F2E-4DE13885FE66}"/>
          </ac:picMkLst>
        </pc:picChg>
        <pc:picChg chg="mod">
          <ac:chgData name="Альона Судакова" userId="3e448948-0a14-46cf-943a-50052d854459" providerId="ADAL" clId="{B8803E22-1A21-4440-9105-46CCBBF516DA}" dt="2025-06-12T16:16:29.775" v="358" actId="1076"/>
          <ac:picMkLst>
            <pc:docMk/>
            <pc:sldMk cId="0" sldId="264"/>
            <ac:picMk id="16" creationId="{F6E615E3-8BD5-BD0E-2370-19052A74AD5A}"/>
          </ac:picMkLst>
        </pc:picChg>
      </pc:sldChg>
      <pc:sldChg chg="modSp mod">
        <pc:chgData name="Альона Судакова" userId="3e448948-0a14-46cf-943a-50052d854459" providerId="ADAL" clId="{B8803E22-1A21-4440-9105-46CCBBF516DA}" dt="2025-06-12T16:21:22.411" v="361" actId="1076"/>
        <pc:sldMkLst>
          <pc:docMk/>
          <pc:sldMk cId="0" sldId="265"/>
        </pc:sldMkLst>
        <pc:picChg chg="mod modCrop">
          <ac:chgData name="Альона Судакова" userId="3e448948-0a14-46cf-943a-50052d854459" providerId="ADAL" clId="{B8803E22-1A21-4440-9105-46CCBBF516DA}" dt="2025-06-12T16:21:17.679" v="360" actId="1076"/>
          <ac:picMkLst>
            <pc:docMk/>
            <pc:sldMk cId="0" sldId="265"/>
            <ac:picMk id="5" creationId="{6C3AD58D-BFCA-C30E-B644-AA5306754B20}"/>
          </ac:picMkLst>
        </pc:picChg>
        <pc:picChg chg="mod modCrop">
          <ac:chgData name="Альона Судакова" userId="3e448948-0a14-46cf-943a-50052d854459" providerId="ADAL" clId="{B8803E22-1A21-4440-9105-46CCBBF516DA}" dt="2025-06-12T16:00:06.955" v="329" actId="14100"/>
          <ac:picMkLst>
            <pc:docMk/>
            <pc:sldMk cId="0" sldId="265"/>
            <ac:picMk id="6" creationId="{4EBCC96B-7A84-609F-3F38-C735B00A87D2}"/>
          </ac:picMkLst>
        </pc:picChg>
        <pc:picChg chg="mod modCrop">
          <ac:chgData name="Альона Судакова" userId="3e448948-0a14-46cf-943a-50052d854459" providerId="ADAL" clId="{B8803E22-1A21-4440-9105-46CCBBF516DA}" dt="2025-06-12T16:00:18.405" v="332" actId="732"/>
          <ac:picMkLst>
            <pc:docMk/>
            <pc:sldMk cId="0" sldId="265"/>
            <ac:picMk id="7" creationId="{73DDA3E1-C719-4546-A8ED-647EE828D0B4}"/>
          </ac:picMkLst>
        </pc:picChg>
        <pc:picChg chg="mod modCrop">
          <ac:chgData name="Альона Судакова" userId="3e448948-0a14-46cf-943a-50052d854459" providerId="ADAL" clId="{B8803E22-1A21-4440-9105-46CCBBF516DA}" dt="2025-06-12T16:00:30.780" v="334" actId="732"/>
          <ac:picMkLst>
            <pc:docMk/>
            <pc:sldMk cId="0" sldId="265"/>
            <ac:picMk id="8" creationId="{8135B18E-173A-A45B-20DB-A43AC05C420C}"/>
          </ac:picMkLst>
        </pc:picChg>
        <pc:picChg chg="mod">
          <ac:chgData name="Альона Судакова" userId="3e448948-0a14-46cf-943a-50052d854459" providerId="ADAL" clId="{B8803E22-1A21-4440-9105-46CCBBF516DA}" dt="2025-06-12T16:21:22.411" v="361" actId="1076"/>
          <ac:picMkLst>
            <pc:docMk/>
            <pc:sldMk cId="0" sldId="265"/>
            <ac:picMk id="9" creationId="{D86B97F9-3D07-FB87-08BA-FEFBF3586EA1}"/>
          </ac:picMkLst>
        </pc:picChg>
      </pc:sldChg>
      <pc:sldChg chg="modSp mod">
        <pc:chgData name="Альона Судакова" userId="3e448948-0a14-46cf-943a-50052d854459" providerId="ADAL" clId="{B8803E22-1A21-4440-9105-46CCBBF516DA}" dt="2025-06-09T12:53:26.390" v="63" actId="14100"/>
        <pc:sldMkLst>
          <pc:docMk/>
          <pc:sldMk cId="0" sldId="267"/>
        </pc:sldMkLst>
        <pc:picChg chg="mod">
          <ac:chgData name="Альона Судакова" userId="3e448948-0a14-46cf-943a-50052d854459" providerId="ADAL" clId="{B8803E22-1A21-4440-9105-46CCBBF516DA}" dt="2025-06-09T12:53:26.390" v="63" actId="14100"/>
          <ac:picMkLst>
            <pc:docMk/>
            <pc:sldMk cId="0" sldId="267"/>
            <ac:picMk id="143" creationId="{00000000-0000-0000-0000-000000000000}"/>
          </ac:picMkLst>
        </pc:picChg>
      </pc:sldChg>
      <pc:sldChg chg="modSp mod">
        <pc:chgData name="Альона Судакова" userId="3e448948-0a14-46cf-943a-50052d854459" providerId="ADAL" clId="{B8803E22-1A21-4440-9105-46CCBBF516DA}" dt="2025-06-12T16:24:39.286" v="375" actId="120"/>
        <pc:sldMkLst>
          <pc:docMk/>
          <pc:sldMk cId="29422119" sldId="268"/>
        </pc:sldMkLst>
        <pc:graphicFrameChg chg="modGraphic">
          <ac:chgData name="Альона Судакова" userId="3e448948-0a14-46cf-943a-50052d854459" providerId="ADAL" clId="{B8803E22-1A21-4440-9105-46CCBBF516DA}" dt="2025-06-12T16:24:39.286" v="375" actId="120"/>
          <ac:graphicFrameMkLst>
            <pc:docMk/>
            <pc:sldMk cId="29422119" sldId="268"/>
            <ac:graphicFrameMk id="3" creationId="{E0CA5B91-796A-A7B0-8883-031072F9EEFD}"/>
          </ac:graphicFrameMkLst>
        </pc:graphicFrameChg>
      </pc:sldChg>
      <pc:sldChg chg="addSp delSp modSp mod">
        <pc:chgData name="Альона Судакова" userId="3e448948-0a14-46cf-943a-50052d854459" providerId="ADAL" clId="{B8803E22-1A21-4440-9105-46CCBBF516DA}" dt="2025-06-11T22:40:48.199" v="309" actId="1076"/>
        <pc:sldMkLst>
          <pc:docMk/>
          <pc:sldMk cId="88973738" sldId="269"/>
        </pc:sldMkLst>
        <pc:spChg chg="add del mod">
          <ac:chgData name="Альона Судакова" userId="3e448948-0a14-46cf-943a-50052d854459" providerId="ADAL" clId="{B8803E22-1A21-4440-9105-46CCBBF516DA}" dt="2025-06-11T22:33:56.161" v="215" actId="478"/>
          <ac:spMkLst>
            <pc:docMk/>
            <pc:sldMk cId="88973738" sldId="269"/>
            <ac:spMk id="4" creationId="{E4501205-49C6-B951-4939-07B47C700BDA}"/>
          </ac:spMkLst>
        </pc:spChg>
        <pc:spChg chg="mod ord">
          <ac:chgData name="Альона Судакова" userId="3e448948-0a14-46cf-943a-50052d854459" providerId="ADAL" clId="{B8803E22-1A21-4440-9105-46CCBBF516DA}" dt="2025-06-11T22:40:34.348" v="307" actId="170"/>
          <ac:spMkLst>
            <pc:docMk/>
            <pc:sldMk cId="88973738" sldId="269"/>
            <ac:spMk id="134" creationId="{00000000-0000-0000-0000-000000000000}"/>
          </ac:spMkLst>
        </pc:spChg>
        <pc:spChg chg="del">
          <ac:chgData name="Альона Судакова" userId="3e448948-0a14-46cf-943a-50052d854459" providerId="ADAL" clId="{B8803E22-1A21-4440-9105-46CCBBF516DA}" dt="2025-06-11T22:33:54.179" v="214" actId="21"/>
          <ac:spMkLst>
            <pc:docMk/>
            <pc:sldMk cId="88973738" sldId="269"/>
            <ac:spMk id="135" creationId="{00000000-0000-0000-0000-000000000000}"/>
          </ac:spMkLst>
        </pc:spChg>
        <pc:grpChg chg="add mod ord">
          <ac:chgData name="Альона Судакова" userId="3e448948-0a14-46cf-943a-50052d854459" providerId="ADAL" clId="{B8803E22-1A21-4440-9105-46CCBBF516DA}" dt="2025-06-11T22:39:31.917" v="288" actId="1076"/>
          <ac:grpSpMkLst>
            <pc:docMk/>
            <pc:sldMk cId="88973738" sldId="269"/>
            <ac:grpSpMk id="15" creationId="{D137B286-47C8-F5BD-1FE4-2F21A026A2FB}"/>
          </ac:grpSpMkLst>
        </pc:grpChg>
        <pc:picChg chg="add del mod ord">
          <ac:chgData name="Альона Судакова" userId="3e448948-0a14-46cf-943a-50052d854459" providerId="ADAL" clId="{B8803E22-1A21-4440-9105-46CCBBF516DA}" dt="2025-06-11T22:37:15.863" v="251" actId="478"/>
          <ac:picMkLst>
            <pc:docMk/>
            <pc:sldMk cId="88973738" sldId="269"/>
            <ac:picMk id="6" creationId="{78EB0414-BAFB-464D-A56E-137011175ABD}"/>
          </ac:picMkLst>
        </pc:picChg>
        <pc:picChg chg="add mod ord">
          <ac:chgData name="Альона Судакова" userId="3e448948-0a14-46cf-943a-50052d854459" providerId="ADAL" clId="{B8803E22-1A21-4440-9105-46CCBBF516DA}" dt="2025-06-11T22:40:24.106" v="302" actId="1076"/>
          <ac:picMkLst>
            <pc:docMk/>
            <pc:sldMk cId="88973738" sldId="269"/>
            <ac:picMk id="8" creationId="{7CDF13A7-FAC1-0AC8-2D67-2A8B33D70B01}"/>
          </ac:picMkLst>
        </pc:picChg>
        <pc:picChg chg="add mod modCrop">
          <ac:chgData name="Альона Судакова" userId="3e448948-0a14-46cf-943a-50052d854459" providerId="ADAL" clId="{B8803E22-1A21-4440-9105-46CCBBF516DA}" dt="2025-06-11T22:40:48.199" v="309" actId="1076"/>
          <ac:picMkLst>
            <pc:docMk/>
            <pc:sldMk cId="88973738" sldId="269"/>
            <ac:picMk id="10" creationId="{9E13FFAC-1DBC-7096-B841-E10D70B1425D}"/>
          </ac:picMkLst>
        </pc:picChg>
        <pc:picChg chg="add mod">
          <ac:chgData name="Альона Судакова" userId="3e448948-0a14-46cf-943a-50052d854459" providerId="ADAL" clId="{B8803E22-1A21-4440-9105-46CCBBF516DA}" dt="2025-06-11T22:38:59.935" v="275" actId="164"/>
          <ac:picMkLst>
            <pc:docMk/>
            <pc:sldMk cId="88973738" sldId="269"/>
            <ac:picMk id="12" creationId="{F0637F63-6694-ED5A-93C3-0C3E3709EB37}"/>
          </ac:picMkLst>
        </pc:picChg>
        <pc:picChg chg="add mod modCrop">
          <ac:chgData name="Альона Судакова" userId="3e448948-0a14-46cf-943a-50052d854459" providerId="ADAL" clId="{B8803E22-1A21-4440-9105-46CCBBF516DA}" dt="2025-06-11T22:38:59.935" v="275" actId="164"/>
          <ac:picMkLst>
            <pc:docMk/>
            <pc:sldMk cId="88973738" sldId="269"/>
            <ac:picMk id="14" creationId="{8C9D060E-C665-BE85-7520-918D7B7830B0}"/>
          </ac:picMkLst>
        </pc:picChg>
        <pc:picChg chg="del mod">
          <ac:chgData name="Альона Судакова" userId="3e448948-0a14-46cf-943a-50052d854459" providerId="ADAL" clId="{B8803E22-1A21-4440-9105-46CCBBF516DA}" dt="2025-06-11T22:39:43.663" v="294" actId="478"/>
          <ac:picMkLst>
            <pc:docMk/>
            <pc:sldMk cId="88973738" sldId="269"/>
            <ac:picMk id="136" creationId="{00000000-0000-0000-0000-000000000000}"/>
          </ac:picMkLst>
        </pc:picChg>
      </pc:sldChg>
      <pc:sldChg chg="modSp mod">
        <pc:chgData name="Альона Судакова" userId="3e448948-0a14-46cf-943a-50052d854459" providerId="ADAL" clId="{B8803E22-1A21-4440-9105-46CCBBF516DA}" dt="2025-06-12T16:23:24.716" v="371" actId="20577"/>
        <pc:sldMkLst>
          <pc:docMk/>
          <pc:sldMk cId="2590992204" sldId="271"/>
        </pc:sldMkLst>
        <pc:spChg chg="mod">
          <ac:chgData name="Альона Судакова" userId="3e448948-0a14-46cf-943a-50052d854459" providerId="ADAL" clId="{B8803E22-1A21-4440-9105-46CCBBF516DA}" dt="2025-06-12T16:23:24.716" v="371" actId="20577"/>
          <ac:spMkLst>
            <pc:docMk/>
            <pc:sldMk cId="2590992204" sldId="271"/>
            <ac:spMk id="2" creationId="{CF8E36B8-E2AB-F3CE-4529-18D6097421A5}"/>
          </ac:spMkLst>
        </pc:spChg>
        <pc:picChg chg="mod modCrop">
          <ac:chgData name="Альона Судакова" userId="3e448948-0a14-46cf-943a-50052d854459" providerId="ADAL" clId="{B8803E22-1A21-4440-9105-46CCBBF516DA}" dt="2025-06-12T16:22:37.394" v="364" actId="14100"/>
          <ac:picMkLst>
            <pc:docMk/>
            <pc:sldMk cId="2590992204" sldId="271"/>
            <ac:picMk id="3" creationId="{19BF073E-5399-2F67-78E8-AF2E3EBEE9CC}"/>
          </ac:picMkLst>
        </pc:picChg>
        <pc:picChg chg="mod">
          <ac:chgData name="Альона Судакова" userId="3e448948-0a14-46cf-943a-50052d854459" providerId="ADAL" clId="{B8803E22-1A21-4440-9105-46CCBBF516DA}" dt="2025-06-12T16:23:02.060" v="368" actId="1076"/>
          <ac:picMkLst>
            <pc:docMk/>
            <pc:sldMk cId="2590992204" sldId="271"/>
            <ac:picMk id="4" creationId="{85F4C303-60F2-C8EB-7DFC-7A2878FECBF7}"/>
          </ac:picMkLst>
        </pc:picChg>
        <pc:picChg chg="mod">
          <ac:chgData name="Альона Судакова" userId="3e448948-0a14-46cf-943a-50052d854459" providerId="ADAL" clId="{B8803E22-1A21-4440-9105-46CCBBF516DA}" dt="2025-06-12T16:22:59.597" v="367" actId="1076"/>
          <ac:picMkLst>
            <pc:docMk/>
            <pc:sldMk cId="2590992204" sldId="271"/>
            <ac:picMk id="10" creationId="{B02A8FBC-C233-BD95-F51A-421B0CF07022}"/>
          </ac:picMkLst>
        </pc:picChg>
        <pc:picChg chg="mod">
          <ac:chgData name="Альона Судакова" userId="3e448948-0a14-46cf-943a-50052d854459" providerId="ADAL" clId="{B8803E22-1A21-4440-9105-46CCBBF516DA}" dt="2025-06-12T16:22:55.660" v="365" actId="1076"/>
          <ac:picMkLst>
            <pc:docMk/>
            <pc:sldMk cId="2590992204" sldId="271"/>
            <ac:picMk id="11" creationId="{1228A951-E96C-396A-ABB0-2F08DFA5769D}"/>
          </ac:picMkLst>
        </pc:picChg>
      </pc:sldChg>
      <pc:sldChg chg="addSp delSp modSp add mod">
        <pc:chgData name="Альона Судакова" userId="3e448948-0a14-46cf-943a-50052d854459" providerId="ADAL" clId="{B8803E22-1A21-4440-9105-46CCBBF516DA}" dt="2025-06-09T12:52:34.864" v="62" actId="14100"/>
        <pc:sldMkLst>
          <pc:docMk/>
          <pc:sldMk cId="4233216376" sldId="272"/>
        </pc:sldMkLst>
        <pc:spChg chg="del">
          <ac:chgData name="Альона Судакова" userId="3e448948-0a14-46cf-943a-50052d854459" providerId="ADAL" clId="{B8803E22-1A21-4440-9105-46CCBBF516DA}" dt="2025-06-09T12:46:08.931" v="4" actId="478"/>
          <ac:spMkLst>
            <pc:docMk/>
            <pc:sldMk cId="4233216376" sldId="272"/>
            <ac:spMk id="3" creationId="{55EFDA97-FEDD-4ABD-97AF-F78A33087A6F}"/>
          </ac:spMkLst>
        </pc:spChg>
        <pc:spChg chg="del">
          <ac:chgData name="Альона Судакова" userId="3e448948-0a14-46cf-943a-50052d854459" providerId="ADAL" clId="{B8803E22-1A21-4440-9105-46CCBBF516DA}" dt="2025-06-09T12:46:08.931" v="4" actId="478"/>
          <ac:spMkLst>
            <pc:docMk/>
            <pc:sldMk cId="4233216376" sldId="272"/>
            <ac:spMk id="4" creationId="{CD485FB3-5722-8E0E-3FFA-28579165824B}"/>
          </ac:spMkLst>
        </pc:spChg>
        <pc:spChg chg="del">
          <ac:chgData name="Альона Судакова" userId="3e448948-0a14-46cf-943a-50052d854459" providerId="ADAL" clId="{B8803E22-1A21-4440-9105-46CCBBF516DA}" dt="2025-06-09T12:46:08.931" v="4" actId="478"/>
          <ac:spMkLst>
            <pc:docMk/>
            <pc:sldMk cId="4233216376" sldId="272"/>
            <ac:spMk id="5" creationId="{234F015C-AFAC-D256-26AA-C901B9046DA4}"/>
          </ac:spMkLst>
        </pc:spChg>
        <pc:spChg chg="del">
          <ac:chgData name="Альона Судакова" userId="3e448948-0a14-46cf-943a-50052d854459" providerId="ADAL" clId="{B8803E22-1A21-4440-9105-46CCBBF516DA}" dt="2025-06-09T12:46:08.931" v="4" actId="478"/>
          <ac:spMkLst>
            <pc:docMk/>
            <pc:sldMk cId="4233216376" sldId="272"/>
            <ac:spMk id="6" creationId="{739DCB66-780B-1742-3779-3A11E2F7F50D}"/>
          </ac:spMkLst>
        </pc:spChg>
        <pc:spChg chg="del">
          <ac:chgData name="Альона Судакова" userId="3e448948-0a14-46cf-943a-50052d854459" providerId="ADAL" clId="{B8803E22-1A21-4440-9105-46CCBBF516DA}" dt="2025-06-09T12:46:08.931" v="4" actId="478"/>
          <ac:spMkLst>
            <pc:docMk/>
            <pc:sldMk cId="4233216376" sldId="272"/>
            <ac:spMk id="7" creationId="{9BE73F19-1FCB-2439-6D52-372E48CFFF33}"/>
          </ac:spMkLst>
        </pc:spChg>
        <pc:spChg chg="add del mod">
          <ac:chgData name="Альона Судакова" userId="3e448948-0a14-46cf-943a-50052d854459" providerId="ADAL" clId="{B8803E22-1A21-4440-9105-46CCBBF516DA}" dt="2025-06-09T12:46:04.386" v="3" actId="478"/>
          <ac:spMkLst>
            <pc:docMk/>
            <pc:sldMk cId="4233216376" sldId="272"/>
            <ac:spMk id="10" creationId="{31E7FEFD-A585-BEE2-9B42-BE8E59084ED0}"/>
          </ac:spMkLst>
        </pc:spChg>
        <pc:spChg chg="add mod">
          <ac:chgData name="Альона Судакова" userId="3e448948-0a14-46cf-943a-50052d854459" providerId="ADAL" clId="{B8803E22-1A21-4440-9105-46CCBBF516DA}" dt="2025-06-09T12:50:19.765" v="39" actId="27636"/>
          <ac:spMkLst>
            <pc:docMk/>
            <pc:sldMk cId="4233216376" sldId="272"/>
            <ac:spMk id="15" creationId="{8EEF8102-BB46-6312-0EB7-05D02F653A8D}"/>
          </ac:spMkLst>
        </pc:spChg>
        <pc:spChg chg="add mod">
          <ac:chgData name="Альона Судакова" userId="3e448948-0a14-46cf-943a-50052d854459" providerId="ADAL" clId="{B8803E22-1A21-4440-9105-46CCBBF516DA}" dt="2025-06-09T12:51:10.529" v="55" actId="1076"/>
          <ac:spMkLst>
            <pc:docMk/>
            <pc:sldMk cId="4233216376" sldId="272"/>
            <ac:spMk id="16" creationId="{E46A6141-7682-E265-7E70-1814C3F2A028}"/>
          </ac:spMkLst>
        </pc:spChg>
        <pc:spChg chg="mod">
          <ac:chgData name="Альона Судакова" userId="3e448948-0a14-46cf-943a-50052d854459" providerId="ADAL" clId="{B8803E22-1A21-4440-9105-46CCBBF516DA}" dt="2025-06-09T12:51:39.206" v="60" actId="14100"/>
          <ac:spMkLst>
            <pc:docMk/>
            <pc:sldMk cId="4233216376" sldId="272"/>
            <ac:spMk id="99" creationId="{00000000-0000-0000-0000-000000000000}"/>
          </ac:spMkLst>
        </pc:spChg>
        <pc:spChg chg="del mod">
          <ac:chgData name="Альона Судакова" userId="3e448948-0a14-46cf-943a-50052d854459" providerId="ADAL" clId="{B8803E22-1A21-4440-9105-46CCBBF516DA}" dt="2025-06-09T12:46:02.034" v="2" actId="478"/>
          <ac:spMkLst>
            <pc:docMk/>
            <pc:sldMk cId="4233216376" sldId="272"/>
            <ac:spMk id="100" creationId="{00000000-0000-0000-0000-000000000000}"/>
          </ac:spMkLst>
        </pc:spChg>
        <pc:picChg chg="add mod ord">
          <ac:chgData name="Альона Судакова" userId="3e448948-0a14-46cf-943a-50052d854459" providerId="ADAL" clId="{B8803E22-1A21-4440-9105-46CCBBF516DA}" dt="2025-06-09T12:51:34.816" v="59" actId="1076"/>
          <ac:picMkLst>
            <pc:docMk/>
            <pc:sldMk cId="4233216376" sldId="272"/>
            <ac:picMk id="12" creationId="{CA41EBF1-B314-3ADA-A9C0-28618388C905}"/>
          </ac:picMkLst>
        </pc:picChg>
        <pc:picChg chg="add mod">
          <ac:chgData name="Альона Судакова" userId="3e448948-0a14-46cf-943a-50052d854459" providerId="ADAL" clId="{B8803E22-1A21-4440-9105-46CCBBF516DA}" dt="2025-06-09T12:52:29.990" v="61" actId="1076"/>
          <ac:picMkLst>
            <pc:docMk/>
            <pc:sldMk cId="4233216376" sldId="272"/>
            <ac:picMk id="14" creationId="{35C8084C-1357-6FD8-6A54-34503105F7AC}"/>
          </ac:picMkLst>
        </pc:picChg>
        <pc:picChg chg="mod">
          <ac:chgData name="Альона Судакова" userId="3e448948-0a14-46cf-943a-50052d854459" providerId="ADAL" clId="{B8803E22-1A21-4440-9105-46CCBBF516DA}" dt="2025-06-09T12:52:34.864" v="62" actId="14100"/>
          <ac:picMkLst>
            <pc:docMk/>
            <pc:sldMk cId="4233216376" sldId="272"/>
            <ac:picMk id="101" creationId="{00000000-0000-0000-0000-000000000000}"/>
          </ac:picMkLst>
        </pc:picChg>
        <pc:cxnChg chg="del mod">
          <ac:chgData name="Альона Судакова" userId="3e448948-0a14-46cf-943a-50052d854459" providerId="ADAL" clId="{B8803E22-1A21-4440-9105-46CCBBF516DA}" dt="2025-06-09T12:46:08.931" v="4" actId="478"/>
          <ac:cxnSpMkLst>
            <pc:docMk/>
            <pc:sldMk cId="4233216376" sldId="272"/>
            <ac:cxnSpMk id="9" creationId="{9E6C2A33-FA49-C5D7-3B08-062C2FC793C3}"/>
          </ac:cxnSpMkLst>
        </pc:cxnChg>
        <pc:cxnChg chg="del mod">
          <ac:chgData name="Альона Судакова" userId="3e448948-0a14-46cf-943a-50052d854459" providerId="ADAL" clId="{B8803E22-1A21-4440-9105-46CCBBF516DA}" dt="2025-06-09T12:46:08.931" v="4" actId="478"/>
          <ac:cxnSpMkLst>
            <pc:docMk/>
            <pc:sldMk cId="4233216376" sldId="272"/>
            <ac:cxnSpMk id="11" creationId="{33213933-9BA1-1F7F-DCFC-37678F72411E}"/>
          </ac:cxnSpMkLst>
        </pc:cxnChg>
        <pc:cxnChg chg="del mod">
          <ac:chgData name="Альона Судакова" userId="3e448948-0a14-46cf-943a-50052d854459" providerId="ADAL" clId="{B8803E22-1A21-4440-9105-46CCBBF516DA}" dt="2025-06-09T12:46:08.931" v="4" actId="478"/>
          <ac:cxnSpMkLst>
            <pc:docMk/>
            <pc:sldMk cId="4233216376" sldId="272"/>
            <ac:cxnSpMk id="13" creationId="{1745AAE8-D258-EFED-3019-C3D4D3F6253E}"/>
          </ac:cxnSpMkLst>
        </pc:cxnChg>
      </pc:sldChg>
      <pc:sldChg chg="addSp delSp modSp add mod">
        <pc:chgData name="Альона Судакова" userId="3e448948-0a14-46cf-943a-50052d854459" providerId="ADAL" clId="{B8803E22-1A21-4440-9105-46CCBBF516DA}" dt="2025-06-12T16:30:33.094" v="377" actId="14100"/>
        <pc:sldMkLst>
          <pc:docMk/>
          <pc:sldMk cId="2142512904" sldId="273"/>
        </pc:sldMkLst>
        <pc:spChg chg="mod">
          <ac:chgData name="Альона Судакова" userId="3e448948-0a14-46cf-943a-50052d854459" providerId="ADAL" clId="{B8803E22-1A21-4440-9105-46CCBBF516DA}" dt="2025-06-11T22:41:30.036" v="322" actId="1076"/>
          <ac:spMkLst>
            <pc:docMk/>
            <pc:sldMk cId="2142512904" sldId="273"/>
            <ac:spMk id="134" creationId="{00000000-0000-0000-0000-000000000000}"/>
          </ac:spMkLst>
        </pc:spChg>
        <pc:picChg chg="add mod">
          <ac:chgData name="Альона Судакова" userId="3e448948-0a14-46cf-943a-50052d854459" providerId="ADAL" clId="{B8803E22-1A21-4440-9105-46CCBBF516DA}" dt="2025-06-12T16:30:33.094" v="377" actId="14100"/>
          <ac:picMkLst>
            <pc:docMk/>
            <pc:sldMk cId="2142512904" sldId="273"/>
            <ac:picMk id="4" creationId="{3FE33320-9FF0-08D5-EB21-9C7997D9CFC8}"/>
          </ac:picMkLst>
        </pc:picChg>
        <pc:picChg chg="mod">
          <ac:chgData name="Альона Судакова" userId="3e448948-0a14-46cf-943a-50052d854459" providerId="ADAL" clId="{B8803E22-1A21-4440-9105-46CCBBF516DA}" dt="2025-06-12T16:30:31.083" v="376" actId="14100"/>
          <ac:picMkLst>
            <pc:docMk/>
            <pc:sldMk cId="2142512904" sldId="273"/>
            <ac:picMk id="6" creationId="{78EB0414-BAFB-464D-A56E-137011175ABD}"/>
          </ac:picMkLst>
        </pc:picChg>
        <pc:picChg chg="del">
          <ac:chgData name="Альона Судакова" userId="3e448948-0a14-46cf-943a-50052d854459" providerId="ADAL" clId="{B8803E22-1A21-4440-9105-46CCBBF516DA}" dt="2025-06-11T22:40:53.749" v="310" actId="478"/>
          <ac:picMkLst>
            <pc:docMk/>
            <pc:sldMk cId="2142512904" sldId="273"/>
            <ac:picMk id="8" creationId="{7CDF13A7-FAC1-0AC8-2D67-2A8B33D70B01}"/>
          </ac:picMkLst>
        </pc:picChg>
        <pc:picChg chg="del">
          <ac:chgData name="Альона Судакова" userId="3e448948-0a14-46cf-943a-50052d854459" providerId="ADAL" clId="{B8803E22-1A21-4440-9105-46CCBBF516DA}" dt="2025-06-11T22:40:55.524" v="311" actId="478"/>
          <ac:picMkLst>
            <pc:docMk/>
            <pc:sldMk cId="2142512904" sldId="273"/>
            <ac:picMk id="10" creationId="{9E13FFAC-1DBC-7096-B841-E10D70B1425D}"/>
          </ac:picMkLst>
        </pc:picChg>
        <pc:picChg chg="del">
          <ac:chgData name="Альона Судакова" userId="3e448948-0a14-46cf-943a-50052d854459" providerId="ADAL" clId="{B8803E22-1A21-4440-9105-46CCBBF516DA}" dt="2025-06-11T22:40:57.129" v="312" actId="478"/>
          <ac:picMkLst>
            <pc:docMk/>
            <pc:sldMk cId="2142512904" sldId="273"/>
            <ac:picMk id="12" creationId="{F0637F63-6694-ED5A-93C3-0C3E3709EB37}"/>
          </ac:picMkLst>
        </pc:picChg>
      </pc:sldChg>
    </pc:docChg>
  </pc:docChgLst>
  <pc:docChgLst>
    <pc:chgData name="Альона Судакова" userId="3e448948-0a14-46cf-943a-50052d854459" providerId="ADAL" clId="{00ACF216-2CFD-425B-B5BA-EE57772D0E4C}"/>
    <pc:docChg chg="undo custSel modSld">
      <pc:chgData name="Альона Судакова" userId="3e448948-0a14-46cf-943a-50052d854459" providerId="ADAL" clId="{00ACF216-2CFD-425B-B5BA-EE57772D0E4C}" dt="2025-06-09T10:27:32.933" v="640" actId="170"/>
      <pc:docMkLst>
        <pc:docMk/>
      </pc:docMkLst>
      <pc:sldChg chg="addSp delSp modSp mod">
        <pc:chgData name="Альона Судакова" userId="3e448948-0a14-46cf-943a-50052d854459" providerId="ADAL" clId="{00ACF216-2CFD-425B-B5BA-EE57772D0E4C}" dt="2025-06-09T10:27:32.933" v="640" actId="170"/>
        <pc:sldMkLst>
          <pc:docMk/>
          <pc:sldMk cId="29422119" sldId="268"/>
        </pc:sldMkLst>
        <pc:graphicFrameChg chg="mod ord modGraphic">
          <ac:chgData name="Альона Судакова" userId="3e448948-0a14-46cf-943a-50052d854459" providerId="ADAL" clId="{00ACF216-2CFD-425B-B5BA-EE57772D0E4C}" dt="2025-06-09T10:27:32.933" v="640" actId="170"/>
          <ac:graphicFrameMkLst>
            <pc:docMk/>
            <pc:sldMk cId="29422119" sldId="268"/>
            <ac:graphicFrameMk id="3" creationId="{E0CA5B91-796A-A7B0-8883-031072F9EEFD}"/>
          </ac:graphicFrameMkLst>
        </pc:graphicFrameChg>
        <pc:graphicFrameChg chg="add del mod modGraphic">
          <ac:chgData name="Альона Судакова" userId="3e448948-0a14-46cf-943a-50052d854459" providerId="ADAL" clId="{00ACF216-2CFD-425B-B5BA-EE57772D0E4C}" dt="2025-06-09T10:27:27.303" v="639" actId="14100"/>
          <ac:graphicFrameMkLst>
            <pc:docMk/>
            <pc:sldMk cId="29422119" sldId="268"/>
            <ac:graphicFrameMk id="4" creationId="{D0F8AC95-5254-662F-AE8E-0F6C95DBCC08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A30FC2D8-0D23-7DBE-B9C2-B53C287D0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>
            <a:extLst>
              <a:ext uri="{FF2B5EF4-FFF2-40B4-BE49-F238E27FC236}">
                <a16:creationId xmlns:a16="http://schemas.microsoft.com/office/drawing/2014/main" id="{60B6E9E8-0443-41A8-3BE7-292344450B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>
            <a:extLst>
              <a:ext uri="{FF2B5EF4-FFF2-40B4-BE49-F238E27FC236}">
                <a16:creationId xmlns:a16="http://schemas.microsoft.com/office/drawing/2014/main" id="{CE131223-08A0-508A-4CC0-E99BB03CDC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377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16b2adad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16b2adad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16b2adad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16b2adad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904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739248A7-49F2-FEF4-429D-5DEA6FC87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>
            <a:extLst>
              <a:ext uri="{FF2B5EF4-FFF2-40B4-BE49-F238E27FC236}">
                <a16:creationId xmlns:a16="http://schemas.microsoft.com/office/drawing/2014/main" id="{B337840E-42E4-B666-0C9F-3FC35AD866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>
            <a:extLst>
              <a:ext uri="{FF2B5EF4-FFF2-40B4-BE49-F238E27FC236}">
                <a16:creationId xmlns:a16="http://schemas.microsoft.com/office/drawing/2014/main" id="{7C82E841-B447-B5A2-19C3-7E105455F5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256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183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886/ICPSR38018.v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hyperlink" Target="https://doi.org/10.1126/science.aav7958" TargetMode="External"/><Relationship Id="rId4" Type="http://schemas.openxmlformats.org/officeDocument/2006/relationships/hyperlink" Target="https://doi.org/10.1080/08874417.2016.122914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73873" y="834006"/>
            <a:ext cx="4194631" cy="16665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err="1"/>
              <a:t>Програмна</a:t>
            </a:r>
            <a:r>
              <a:rPr lang="ru-RU" sz="2400" dirty="0"/>
              <a:t> система для </a:t>
            </a:r>
            <a:r>
              <a:rPr lang="ru-RU" sz="2400" dirty="0" err="1"/>
              <a:t>оптимізації</a:t>
            </a:r>
            <a:r>
              <a:rPr lang="ru-RU" sz="2400" dirty="0"/>
              <a:t> </a:t>
            </a:r>
            <a:r>
              <a:rPr lang="ru-RU" sz="2400" dirty="0" err="1"/>
              <a:t>процесу</a:t>
            </a:r>
            <a:r>
              <a:rPr lang="ru-RU" sz="2400" dirty="0"/>
              <a:t> </a:t>
            </a:r>
            <a:r>
              <a:rPr lang="ru-RU" sz="2400" dirty="0" err="1"/>
              <a:t>неформальної</a:t>
            </a:r>
            <a:r>
              <a:rPr lang="ru-RU" sz="2400" dirty="0"/>
              <a:t> </a:t>
            </a:r>
            <a:r>
              <a:rPr lang="ru-RU" sz="2400" dirty="0" err="1"/>
              <a:t>освіти</a:t>
            </a:r>
            <a:r>
              <a:rPr lang="ru-RU" sz="2400" dirty="0"/>
              <a:t> «</a:t>
            </a:r>
            <a:r>
              <a:rPr lang="en-US" sz="2400" dirty="0" err="1"/>
              <a:t>FocusLearn</a:t>
            </a:r>
            <a:r>
              <a:rPr lang="ru-RU" sz="2400" dirty="0"/>
              <a:t>»</a:t>
            </a:r>
            <a:endParaRPr lang="uk-UA" sz="24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539456" y="3346580"/>
            <a:ext cx="6248495" cy="1594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Суда</a:t>
            </a:r>
            <a:r>
              <a:rPr lang="uk-UA" dirty="0" err="1"/>
              <a:t>кова</a:t>
            </a:r>
            <a:r>
              <a:rPr lang="uk-UA" dirty="0"/>
              <a:t> Альона Денисівна, ПЗПІ-22-8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Керівник:</a:t>
            </a:r>
            <a:r>
              <a:rPr lang="uk" dirty="0"/>
              <a:t> </a:t>
            </a:r>
            <a:r>
              <a:rPr lang="ru-RU" dirty="0" err="1"/>
              <a:t>ст.викл</a:t>
            </a:r>
            <a:r>
              <a:rPr lang="ru-RU" dirty="0"/>
              <a:t>. </a:t>
            </a:r>
            <a:r>
              <a:rPr lang="ru-RU" dirty="0" err="1"/>
              <a:t>кафедри</a:t>
            </a:r>
            <a:r>
              <a:rPr lang="ru-RU" dirty="0"/>
              <a:t> ПІ </a:t>
            </a:r>
            <a:r>
              <a:rPr lang="ru-RU" dirty="0" err="1"/>
              <a:t>Олійник</a:t>
            </a:r>
            <a:r>
              <a:rPr lang="ru-RU" dirty="0"/>
              <a:t> О.О.</a:t>
            </a:r>
            <a:endParaRPr lang="uk-UA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20 червня 2025</a:t>
            </a: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137806" y="-43798"/>
            <a:ext cx="3931232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Приклад реалізації</a:t>
            </a:r>
            <a:endParaRPr sz="3200" dirty="0"/>
          </a:p>
        </p:txBody>
      </p:sp>
      <p:sp>
        <p:nvSpPr>
          <p:cNvPr id="13" name="Google Shape;120;p21">
            <a:extLst>
              <a:ext uri="{FF2B5EF4-FFF2-40B4-BE49-F238E27FC236}">
                <a16:creationId xmlns:a16="http://schemas.microsoft.com/office/drawing/2014/main" id="{804CE376-21AB-DA00-4696-26B29D07F63D}"/>
              </a:ext>
            </a:extLst>
          </p:cNvPr>
          <p:cNvSpPr txBox="1">
            <a:spLocks/>
          </p:cNvSpPr>
          <p:nvPr/>
        </p:nvSpPr>
        <p:spPr>
          <a:xfrm>
            <a:off x="137806" y="716355"/>
            <a:ext cx="3723831" cy="46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uk-UA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Створення персональних рекомендацій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E615E3-8BD5-BD0E-2370-19052A74AD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961"/>
          <a:stretch/>
        </p:blipFill>
        <p:spPr>
          <a:xfrm>
            <a:off x="111314" y="1313052"/>
            <a:ext cx="4887236" cy="36010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AD7E27-A993-D11E-7F2E-4DE13885F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096" y="1394693"/>
            <a:ext cx="3107585" cy="35194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0A5677D-71D5-ACD7-8CF0-8F6BA9F631C2}"/>
              </a:ext>
            </a:extLst>
          </p:cNvPr>
          <p:cNvGrpSpPr/>
          <p:nvPr/>
        </p:nvGrpSpPr>
        <p:grpSpPr>
          <a:xfrm>
            <a:off x="3148838" y="950124"/>
            <a:ext cx="2997581" cy="2819158"/>
            <a:chOff x="5041027" y="229374"/>
            <a:chExt cx="3613346" cy="323155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F173804-FD0C-E69E-F672-2917DCB5F18A}"/>
                </a:ext>
              </a:extLst>
            </p:cNvPr>
            <p:cNvGrpSpPr/>
            <p:nvPr/>
          </p:nvGrpSpPr>
          <p:grpSpPr>
            <a:xfrm>
              <a:off x="5041027" y="229374"/>
              <a:ext cx="3613346" cy="2528984"/>
              <a:chOff x="3755070" y="772160"/>
              <a:chExt cx="4605168" cy="3537303"/>
            </a:xfrm>
          </p:grpSpPr>
          <p:pic>
            <p:nvPicPr>
              <p:cNvPr id="5" name="Рисунок 1">
                <a:extLst>
                  <a:ext uri="{FF2B5EF4-FFF2-40B4-BE49-F238E27FC236}">
                    <a16:creationId xmlns:a16="http://schemas.microsoft.com/office/drawing/2014/main" id="{DB940A88-CE68-0D5F-565A-B7AE016436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911" r="8152"/>
              <a:stretch/>
            </p:blipFill>
            <p:spPr bwMode="auto">
              <a:xfrm>
                <a:off x="3755072" y="772160"/>
                <a:ext cx="4605166" cy="1799589"/>
              </a:xfrm>
              <a:prstGeom prst="rect">
                <a:avLst/>
              </a:prstGeom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6" name="Рисунок 1">
                <a:extLst>
                  <a:ext uri="{FF2B5EF4-FFF2-40B4-BE49-F238E27FC236}">
                    <a16:creationId xmlns:a16="http://schemas.microsoft.com/office/drawing/2014/main" id="{2FF07200-C66B-5870-8A12-FAE9E4FBE1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913" r="8140"/>
              <a:stretch/>
            </p:blipFill>
            <p:spPr bwMode="auto">
              <a:xfrm>
                <a:off x="3755070" y="2534939"/>
                <a:ext cx="4605167" cy="1774524"/>
              </a:xfrm>
              <a:prstGeom prst="rect">
                <a:avLst/>
              </a:prstGeom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14" name="Рисунок 1">
              <a:extLst>
                <a:ext uri="{FF2B5EF4-FFF2-40B4-BE49-F238E27FC236}">
                  <a16:creationId xmlns:a16="http://schemas.microsoft.com/office/drawing/2014/main" id="{2CAEA686-7B2E-D1D6-E2A6-6C32410213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882" r="8489" b="8917"/>
            <a:stretch/>
          </p:blipFill>
          <p:spPr bwMode="auto">
            <a:xfrm>
              <a:off x="5041027" y="2661551"/>
              <a:ext cx="3613345" cy="799377"/>
            </a:xfrm>
            <a:prstGeom prst="rect">
              <a:avLst/>
            </a:prstGeom>
            <a:ln w="9525">
              <a:solidFill>
                <a:schemeClr val="accent5">
                  <a:lumMod val="60000"/>
                  <a:lumOff val="40000"/>
                </a:schemeClr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  <p:sp>
        <p:nvSpPr>
          <p:cNvPr id="18" name="Google Shape;120;p21">
            <a:extLst>
              <a:ext uri="{FF2B5EF4-FFF2-40B4-BE49-F238E27FC236}">
                <a16:creationId xmlns:a16="http://schemas.microsoft.com/office/drawing/2014/main" id="{469AAE63-EDB3-0975-EE42-B55D3AE34CE0}"/>
              </a:ext>
            </a:extLst>
          </p:cNvPr>
          <p:cNvSpPr txBox="1">
            <a:spLocks/>
          </p:cNvSpPr>
          <p:nvPr/>
        </p:nvSpPr>
        <p:spPr>
          <a:xfrm>
            <a:off x="6146419" y="803415"/>
            <a:ext cx="2997581" cy="368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uk-UA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Розрахунок коефіцієнту продуктивності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57640" y="-12342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  <p:pic>
        <p:nvPicPr>
          <p:cNvPr id="5" name="Рисунок 1">
            <a:extLst>
              <a:ext uri="{FF2B5EF4-FFF2-40B4-BE49-F238E27FC236}">
                <a16:creationId xmlns:a16="http://schemas.microsoft.com/office/drawing/2014/main" id="{6C3AD58D-BFCA-C30E-B644-AA5306754B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127" t="1" r="10057" b="1436"/>
          <a:stretch/>
        </p:blipFill>
        <p:spPr>
          <a:xfrm>
            <a:off x="5389432" y="656309"/>
            <a:ext cx="3595723" cy="2161536"/>
          </a:xfrm>
          <a:prstGeom prst="rect">
            <a:avLst/>
          </a:prstGeom>
        </p:spPr>
      </p:pic>
      <p:pic>
        <p:nvPicPr>
          <p:cNvPr id="6" name="Рисунок 1">
            <a:extLst>
              <a:ext uri="{FF2B5EF4-FFF2-40B4-BE49-F238E27FC236}">
                <a16:creationId xmlns:a16="http://schemas.microsoft.com/office/drawing/2014/main" id="{4EBCC96B-7A84-609F-3F38-C735B00A87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86" t="1289" r="1763"/>
          <a:stretch/>
        </p:blipFill>
        <p:spPr>
          <a:xfrm>
            <a:off x="205273" y="1088570"/>
            <a:ext cx="1581595" cy="3631919"/>
          </a:xfrm>
          <a:prstGeom prst="rect">
            <a:avLst/>
          </a:prstGeom>
        </p:spPr>
      </p:pic>
      <p:pic>
        <p:nvPicPr>
          <p:cNvPr id="7" name="Рисунок 1">
            <a:extLst>
              <a:ext uri="{FF2B5EF4-FFF2-40B4-BE49-F238E27FC236}">
                <a16:creationId xmlns:a16="http://schemas.microsoft.com/office/drawing/2014/main" id="{73DDA3E1-C719-4546-A8ED-647EE828D0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93" t="1289" r="1755"/>
          <a:stretch/>
        </p:blipFill>
        <p:spPr>
          <a:xfrm>
            <a:off x="1900627" y="1088570"/>
            <a:ext cx="1603845" cy="3631920"/>
          </a:xfrm>
          <a:prstGeom prst="rect">
            <a:avLst/>
          </a:prstGeom>
        </p:spPr>
      </p:pic>
      <p:pic>
        <p:nvPicPr>
          <p:cNvPr id="8" name="Рисунок 1">
            <a:extLst>
              <a:ext uri="{FF2B5EF4-FFF2-40B4-BE49-F238E27FC236}">
                <a16:creationId xmlns:a16="http://schemas.microsoft.com/office/drawing/2014/main" id="{8135B18E-173A-A45B-20DB-A43AC05C420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289"/>
          <a:stretch/>
        </p:blipFill>
        <p:spPr>
          <a:xfrm>
            <a:off x="3607172" y="1088570"/>
            <a:ext cx="1633159" cy="3631920"/>
          </a:xfrm>
          <a:prstGeom prst="rect">
            <a:avLst/>
          </a:prstGeom>
        </p:spPr>
      </p:pic>
      <p:pic>
        <p:nvPicPr>
          <p:cNvPr id="9" name="Рисунок 1">
            <a:extLst>
              <a:ext uri="{FF2B5EF4-FFF2-40B4-BE49-F238E27FC236}">
                <a16:creationId xmlns:a16="http://schemas.microsoft.com/office/drawing/2014/main" id="{D86B97F9-3D07-FB87-08BA-FEFBF3586E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9432" y="2904529"/>
            <a:ext cx="3590865" cy="17255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1002773C-CC21-4839-B374-70792AC24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228A951-E96C-396A-ABB0-2F08DFA576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6" b="1791"/>
          <a:stretch/>
        </p:blipFill>
        <p:spPr bwMode="auto">
          <a:xfrm>
            <a:off x="5046386" y="3796802"/>
            <a:ext cx="3946357" cy="11856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7" name="Google Shape;127;p22">
            <a:extLst>
              <a:ext uri="{FF2B5EF4-FFF2-40B4-BE49-F238E27FC236}">
                <a16:creationId xmlns:a16="http://schemas.microsoft.com/office/drawing/2014/main" id="{488C9A9A-BFBD-0C40-FE3A-DB04C76449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640" y="-147484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8E36B8-E2AB-F3CE-4529-18D6097421A5}"/>
              </a:ext>
            </a:extLst>
          </p:cNvPr>
          <p:cNvSpPr txBox="1"/>
          <p:nvPr/>
        </p:nvSpPr>
        <p:spPr>
          <a:xfrm>
            <a:off x="8641522" y="467471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12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BF073E-5399-2F67-78E8-AF2E3EBEE9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30" r="1014" b="1494"/>
          <a:stretch/>
        </p:blipFill>
        <p:spPr bwMode="auto">
          <a:xfrm>
            <a:off x="310760" y="683843"/>
            <a:ext cx="4411718" cy="21118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Рисунок 1">
            <a:extLst>
              <a:ext uri="{FF2B5EF4-FFF2-40B4-BE49-F238E27FC236}">
                <a16:creationId xmlns:a16="http://schemas.microsoft.com/office/drawing/2014/main" id="{85F4C303-60F2-C8EB-7DFC-7A2878FEC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385" y="361264"/>
            <a:ext cx="3946357" cy="1621514"/>
          </a:xfrm>
          <a:prstGeom prst="rect">
            <a:avLst/>
          </a:prstGeom>
        </p:spPr>
      </p:pic>
      <p:pic>
        <p:nvPicPr>
          <p:cNvPr id="10" name="Рисунок 1">
            <a:extLst>
              <a:ext uri="{FF2B5EF4-FFF2-40B4-BE49-F238E27FC236}">
                <a16:creationId xmlns:a16="http://schemas.microsoft.com/office/drawing/2014/main" id="{B02A8FBC-C233-BD95-F51A-421B0CF070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568"/>
          <a:stretch/>
        </p:blipFill>
        <p:spPr bwMode="auto">
          <a:xfrm>
            <a:off x="5046386" y="2046948"/>
            <a:ext cx="3946357" cy="17666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Рисунок 1">
            <a:extLst>
              <a:ext uri="{FF2B5EF4-FFF2-40B4-BE49-F238E27FC236}">
                <a16:creationId xmlns:a16="http://schemas.microsoft.com/office/drawing/2014/main" id="{46E25A9F-1885-6453-1966-07192A305C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49"/>
          <a:stretch/>
        </p:blipFill>
        <p:spPr bwMode="auto">
          <a:xfrm>
            <a:off x="310759" y="2843320"/>
            <a:ext cx="4411719" cy="21391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90992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5764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Тестування</a:t>
            </a:r>
            <a:endParaRPr sz="3200" dirty="0"/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135505" y="969025"/>
            <a:ext cx="3095834" cy="3637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uk-UA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Було перевірено ключові сценарії роботи застосунку для студента, репетитора та адміністратора. </a:t>
            </a:r>
          </a:p>
          <a:p>
            <a:pPr marL="114300" indent="0">
              <a:buNone/>
            </a:pPr>
            <a:endParaRPr lang="es-E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" indent="0">
              <a:buNone/>
            </a:pPr>
            <a:r>
              <a:rPr lang="uk-UA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Тестування проводилось у середовищі локального розгортання з використанням </a:t>
            </a: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Swagger </a:t>
            </a:r>
            <a:r>
              <a:rPr lang="uk-UA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для тестування </a:t>
            </a: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</a:t>
            </a:r>
            <a:r>
              <a:rPr lang="uk-UA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uk-UA" sz="15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ендпоїнтів</a:t>
            </a: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uk-UA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та емулятору </a:t>
            </a: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Android-</a:t>
            </a:r>
            <a:r>
              <a:rPr lang="uk-UA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пристрою для мобільного застосунку.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420746"/>
            <a:ext cx="803604" cy="5205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0F8AC95-5254-662F-AE8E-0F6C95DBC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762611"/>
              </p:ext>
            </p:extLst>
          </p:nvPr>
        </p:nvGraphicFramePr>
        <p:xfrm>
          <a:off x="3231339" y="91855"/>
          <a:ext cx="5643736" cy="1091785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244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3780">
                <a:tc gridSpan="2"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 b="1">
                          <a:solidFill>
                            <a:schemeClr val="lt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7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Тест-кейс</a:t>
                      </a:r>
                      <a:endParaRPr lang="en-US" sz="7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307"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 b="1">
                          <a:solidFill>
                            <a:schemeClr val="lt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indent="450215"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7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ID</a:t>
                      </a:r>
                      <a:r>
                        <a:rPr lang="uk-UA" sz="7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тесту:</a:t>
                      </a:r>
                      <a:endParaRPr lang="en-US" sz="7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>
                          <a:solidFill>
                            <a:schemeClr val="dk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7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</a:t>
                      </a:r>
                      <a:endParaRPr lang="en-US" sz="7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780"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 b="1">
                          <a:solidFill>
                            <a:schemeClr val="lt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7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Функція:</a:t>
                      </a:r>
                      <a:endParaRPr lang="en-US" sz="7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>
                          <a:solidFill>
                            <a:schemeClr val="dk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7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Авторизація користувача у веб-клієнті</a:t>
                      </a:r>
                      <a:r>
                        <a:rPr lang="en-US" sz="7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uk-UA" sz="7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за допомогою</a:t>
                      </a:r>
                      <a:r>
                        <a:rPr lang="en-US" sz="7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Google</a:t>
                      </a:r>
                      <a:r>
                        <a:rPr lang="uk-UA" sz="7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та навігація по сайту</a:t>
                      </a:r>
                      <a:endParaRPr lang="en-US" sz="7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780"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 b="1">
                          <a:solidFill>
                            <a:schemeClr val="lt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7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Автор:</a:t>
                      </a:r>
                      <a:endParaRPr lang="en-US" sz="7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>
                          <a:solidFill>
                            <a:schemeClr val="dk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7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Судакова Альона</a:t>
                      </a:r>
                      <a:endParaRPr lang="en-US" sz="7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780"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 b="1">
                          <a:solidFill>
                            <a:schemeClr val="lt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7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Дата:</a:t>
                      </a:r>
                      <a:endParaRPr lang="en-US" sz="7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>
                          <a:solidFill>
                            <a:schemeClr val="dk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7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08.06.2025</a:t>
                      </a:r>
                      <a:endParaRPr lang="en-US" sz="7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578"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 b="1">
                          <a:solidFill>
                            <a:schemeClr val="lt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indent="450215"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7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Мета тесту:</a:t>
                      </a:r>
                      <a:endParaRPr lang="en-US" sz="7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>
                          <a:solidFill>
                            <a:schemeClr val="dk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indent="450215"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7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Перевірити процес авторизації користувача за допомогою </a:t>
                      </a:r>
                      <a:r>
                        <a:rPr lang="es-ES" sz="7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Google </a:t>
                      </a:r>
                      <a:r>
                        <a:rPr lang="uk-UA" sz="7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та переглянути головну сторінку після успішної операції</a:t>
                      </a:r>
                      <a:endParaRPr lang="en-US" sz="7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780">
                <a:tc gridSpan="2"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 b="1">
                          <a:solidFill>
                            <a:schemeClr val="lt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7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CA5B91-796A-A7B0-8883-031072F9E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495396"/>
              </p:ext>
            </p:extLst>
          </p:nvPr>
        </p:nvGraphicFramePr>
        <p:xfrm>
          <a:off x="3231339" y="1029844"/>
          <a:ext cx="5643736" cy="3911406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80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19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9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 b="1">
                          <a:solidFill>
                            <a:schemeClr val="lt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uk-UA" sz="9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№</a:t>
                      </a:r>
                      <a:endParaRPr lang="en-US" sz="9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797" marR="11797" marT="0" marB="0"/>
                </a:tc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 b="1">
                          <a:solidFill>
                            <a:schemeClr val="lt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uk-UA" sz="9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Опис</a:t>
                      </a:r>
                      <a:endParaRPr lang="en-US" sz="9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797" marR="11797" marT="0" marB="0"/>
                </a:tc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 b="1">
                          <a:solidFill>
                            <a:schemeClr val="lt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uk-UA" sz="9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Очікуваний результат</a:t>
                      </a:r>
                      <a:endParaRPr lang="en-US" sz="9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797" marR="11797" marT="0" marB="0"/>
                </a:tc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 b="1">
                          <a:solidFill>
                            <a:schemeClr val="lt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uk-UA" sz="9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Висновок</a:t>
                      </a:r>
                      <a:endParaRPr lang="en-US" sz="9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797" marR="11797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566"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 b="1">
                          <a:solidFill>
                            <a:schemeClr val="lt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uk-UA" sz="9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</a:t>
                      </a:r>
                      <a:endParaRPr lang="en-US" sz="9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797" marR="11797" marT="0" marB="0"/>
                </a:tc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>
                          <a:solidFill>
                            <a:schemeClr val="dk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uk-UA" sz="9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Зайти на сайт веб-клієнт програмної системи</a:t>
                      </a:r>
                      <a:endParaRPr lang="en-US" sz="9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797" marR="11797" marT="0" marB="0"/>
                </a:tc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>
                          <a:solidFill>
                            <a:schemeClr val="dk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uk-UA" sz="9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Відображається привітальне повідомлення із кнопками «</a:t>
                      </a:r>
                      <a:r>
                        <a:rPr lang="es-ES" sz="90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Login</a:t>
                      </a:r>
                      <a:r>
                        <a:rPr lang="es-ES" sz="9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s-ES" sz="90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with</a:t>
                      </a:r>
                      <a:r>
                        <a:rPr lang="es-ES" sz="9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Google</a:t>
                      </a:r>
                      <a:r>
                        <a:rPr lang="uk-UA" sz="9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»</a:t>
                      </a:r>
                      <a:r>
                        <a:rPr lang="es-ES" sz="9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uk-UA" sz="9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та </a:t>
                      </a:r>
                      <a:r>
                        <a:rPr lang="ru-RU" sz="9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«</a:t>
                      </a:r>
                      <a:r>
                        <a:rPr lang="en-US" sz="9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Login with Facebook</a:t>
                      </a:r>
                      <a:r>
                        <a:rPr lang="ru-RU" sz="9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».</a:t>
                      </a:r>
                      <a:endParaRPr lang="en-US" sz="9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797" marR="11797" marT="0" marB="0"/>
                </a:tc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>
                          <a:solidFill>
                            <a:schemeClr val="dk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uk-UA" sz="9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Пройдено</a:t>
                      </a:r>
                      <a:endParaRPr lang="en-US" sz="9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797" marR="11797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303"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 b="1">
                          <a:solidFill>
                            <a:schemeClr val="lt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uk-UA" sz="9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</a:t>
                      </a:r>
                      <a:endParaRPr lang="en-US" sz="9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797" marR="11797" marT="0" marB="0"/>
                </a:tc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>
                          <a:solidFill>
                            <a:schemeClr val="dk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uk-UA" sz="9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Натиснути кнопку «</a:t>
                      </a:r>
                      <a:r>
                        <a:rPr lang="en-US" sz="9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Login with Google</a:t>
                      </a:r>
                      <a:r>
                        <a:rPr lang="uk-UA" sz="9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»</a:t>
                      </a:r>
                      <a:endParaRPr lang="en-US" sz="9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797" marR="11797" marT="0" marB="0"/>
                </a:tc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>
                          <a:solidFill>
                            <a:schemeClr val="dk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uk-UA" sz="9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Відкривається екран зі списком </a:t>
                      </a:r>
                      <a:r>
                        <a:rPr lang="es-ES" sz="9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Google-</a:t>
                      </a:r>
                      <a:r>
                        <a:rPr lang="uk-UA" sz="9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акаунтів для вибору одного для входу у систему.</a:t>
                      </a:r>
                      <a:endParaRPr lang="en-US" sz="9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797" marR="11797" marT="0" marB="0"/>
                </a:tc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>
                          <a:solidFill>
                            <a:schemeClr val="dk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uk-UA" sz="9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Пройдено</a:t>
                      </a:r>
                      <a:endParaRPr lang="en-US" sz="9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797" marR="11797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303"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 b="1">
                          <a:solidFill>
                            <a:schemeClr val="lt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uk-UA" sz="9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  <a:endParaRPr lang="en-US" sz="9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797" marR="11797" marT="0" marB="0"/>
                </a:tc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>
                          <a:solidFill>
                            <a:schemeClr val="dk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uk-UA" sz="9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Перехід на головну сторінку</a:t>
                      </a:r>
                      <a:endParaRPr lang="en-US" sz="9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797" marR="11797" marT="0" marB="0"/>
                </a:tc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>
                          <a:solidFill>
                            <a:schemeClr val="dk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uk-UA" sz="9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Після успішної авторизації відбувається перенаправлення на головну сторінку.</a:t>
                      </a:r>
                      <a:endParaRPr lang="en-US" sz="9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797" marR="11797" marT="0" marB="0"/>
                </a:tc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>
                          <a:solidFill>
                            <a:schemeClr val="dk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uk-UA" sz="9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Пройдено</a:t>
                      </a:r>
                      <a:endParaRPr lang="en-US" sz="9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797" marR="11797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352"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 b="1">
                          <a:solidFill>
                            <a:schemeClr val="lt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uk-UA" sz="9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  <a:endParaRPr lang="en-US" sz="9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797" marR="11797" marT="0" marB="0"/>
                </a:tc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>
                          <a:solidFill>
                            <a:schemeClr val="dk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uk-UA" sz="9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Доступ до швидких дій</a:t>
                      </a:r>
                      <a:endParaRPr lang="en-US" sz="9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797" marR="11797" marT="0" marB="0"/>
                </a:tc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>
                          <a:solidFill>
                            <a:schemeClr val="dk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uk-UA" sz="9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Користувачеві доступні картки швидких дій для прямої навігації між сторінками.</a:t>
                      </a:r>
                      <a:endParaRPr lang="en-US" sz="9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797" marR="11797" marT="0" marB="0"/>
                </a:tc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>
                          <a:solidFill>
                            <a:schemeClr val="dk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uk-UA" sz="9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Пройдено</a:t>
                      </a:r>
                      <a:endParaRPr lang="en-US" sz="9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797" marR="11797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566"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 b="1">
                          <a:solidFill>
                            <a:schemeClr val="lt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uk-UA" sz="9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</a:t>
                      </a:r>
                      <a:endParaRPr lang="en-US" sz="9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797" marR="11797" marT="0" marB="0"/>
                </a:tc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>
                          <a:solidFill>
                            <a:schemeClr val="dk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uk-UA" sz="9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Перехід за карткою «Фокус-сесії»</a:t>
                      </a:r>
                      <a:endParaRPr lang="en-US" sz="9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797" marR="11797" marT="0" marB="0"/>
                </a:tc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>
                          <a:solidFill>
                            <a:schemeClr val="dk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uk-UA" sz="9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При натисканні на одну з карток швидких дій користувач переходить на відповідну сторінку.</a:t>
                      </a:r>
                      <a:endParaRPr lang="en-US" sz="9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797" marR="11797" marT="0" marB="0"/>
                </a:tc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>
                          <a:solidFill>
                            <a:schemeClr val="dk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uk-UA" sz="9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Пройдено</a:t>
                      </a:r>
                      <a:endParaRPr lang="en-US" sz="9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797" marR="11797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303"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 b="1">
                          <a:solidFill>
                            <a:schemeClr val="lt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uk-UA" sz="9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</a:t>
                      </a:r>
                      <a:endParaRPr lang="en-US" sz="9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797" marR="11797" marT="0" marB="0"/>
                </a:tc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>
                          <a:solidFill>
                            <a:schemeClr val="dk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uk-UA" sz="9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Запуск сесії концентрації</a:t>
                      </a:r>
                      <a:endParaRPr lang="en-US" sz="9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797" marR="11797" marT="0" marB="0"/>
                </a:tc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>
                          <a:solidFill>
                            <a:schemeClr val="dk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uk-UA" sz="9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При виборі певної сесії концентрації (</a:t>
                      </a:r>
                      <a:r>
                        <a:rPr lang="uk-UA" sz="90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Помодоро</a:t>
                      </a:r>
                      <a:r>
                        <a:rPr lang="uk-UA" sz="9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90/30 та ін.) запускається таймер з відповідними параметрами.</a:t>
                      </a:r>
                      <a:endParaRPr lang="en-US" sz="9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797" marR="11797" marT="0" marB="0"/>
                </a:tc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>
                          <a:solidFill>
                            <a:schemeClr val="dk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uk-UA" sz="9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Пройдено</a:t>
                      </a:r>
                      <a:endParaRPr lang="en-US" sz="9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797" marR="11797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6568"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 b="1">
                          <a:solidFill>
                            <a:schemeClr val="lt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uk-UA" sz="9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</a:t>
                      </a:r>
                      <a:endParaRPr lang="en-US" sz="9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797" marR="11797" marT="0" marB="0"/>
                </a:tc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>
                          <a:solidFill>
                            <a:schemeClr val="dk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uk-UA" sz="9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Керування сесіями</a:t>
                      </a:r>
                      <a:endParaRPr lang="en-US" sz="9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797" marR="11797" marT="0" marB="0"/>
                </a:tc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>
                          <a:solidFill>
                            <a:schemeClr val="dk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uk-UA" sz="9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При натисканні на кнопку «Пауза» фаза сесії призупиняється, при натисканні на кнопку «Продовжити» - відлік продовжується, при натисканні кнопки «Завершити» - сесія завершується та зібрані дані надсилаються на сервер.</a:t>
                      </a:r>
                      <a:endParaRPr lang="en-US" sz="9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797" marR="11797" marT="0" marB="0"/>
                </a:tc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>
                          <a:solidFill>
                            <a:schemeClr val="dk1"/>
                          </a:solidFill>
                        </a:defRPr>
                      </a:defPPr>
                      <a:lvl1pPr marR="0" lvl="0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uk-UA" sz="9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Пройдено</a:t>
                      </a:r>
                      <a:endParaRPr lang="en-US" sz="9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797" marR="11797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CDF13A7-FAC1-0AC8-2D67-2A8B33D70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28" y="546258"/>
            <a:ext cx="3157636" cy="4472900"/>
          </a:xfrm>
          <a:prstGeom prst="rect">
            <a:avLst/>
          </a:prstGeom>
        </p:spPr>
      </p:pic>
      <p:grpSp>
        <p:nvGrpSpPr>
          <p:cNvPr id="15" name="Групувати 14">
            <a:extLst>
              <a:ext uri="{FF2B5EF4-FFF2-40B4-BE49-F238E27FC236}">
                <a16:creationId xmlns:a16="http://schemas.microsoft.com/office/drawing/2014/main" id="{D137B286-47C8-F5BD-1FE4-2F21A026A2FB}"/>
              </a:ext>
            </a:extLst>
          </p:cNvPr>
          <p:cNvGrpSpPr/>
          <p:nvPr/>
        </p:nvGrpSpPr>
        <p:grpSpPr>
          <a:xfrm>
            <a:off x="6112441" y="106391"/>
            <a:ext cx="2945671" cy="4930718"/>
            <a:chOff x="5375730" y="149999"/>
            <a:chExt cx="2698982" cy="4558815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0637F63-6694-ED5A-93C3-0C3E3709E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5730" y="149999"/>
              <a:ext cx="2698982" cy="3758837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8C9D060E-C665-BE85-7520-918D7B783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1309" b="-1"/>
            <a:stretch/>
          </p:blipFill>
          <p:spPr>
            <a:xfrm>
              <a:off x="5375730" y="3683726"/>
              <a:ext cx="2698981" cy="102508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B10B47-7B7A-16D3-B2F7-7BCD981C8FD9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13FFAC-1DBC-7096-B841-E10D70B1425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87"/>
          <a:stretch/>
        </p:blipFill>
        <p:spPr>
          <a:xfrm>
            <a:off x="3186035" y="526805"/>
            <a:ext cx="3157636" cy="4510304"/>
          </a:xfrm>
          <a:prstGeom prst="rect">
            <a:avLst/>
          </a:prstGeom>
        </p:spPr>
      </p:pic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259628" y="-13850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Публікація результатів 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88973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268925" y="-69221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Публікація результатів </a:t>
            </a:r>
            <a:endParaRPr sz="3200" dirty="0"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10B47-7B7A-16D3-B2F7-7BCD981C8FD9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15</a:t>
            </a:fld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EB0414-BAFB-464D-A56E-137011175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24" y="1035551"/>
            <a:ext cx="4303075" cy="304208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E33320-9FF0-08D5-EB21-9C7997D9C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3" y="1035552"/>
            <a:ext cx="4303072" cy="304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12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Підсумки </a:t>
            </a:r>
            <a:endParaRPr sz="3200"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268925" y="833259"/>
            <a:ext cx="6193752" cy="1434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uk-UA" sz="1500" b="1" dirty="0"/>
              <a:t>Реалістичність та корисність отриманих результатів:</a:t>
            </a:r>
            <a:r>
              <a:rPr lang="uk-UA" sz="1500" dirty="0"/>
              <a:t> </a:t>
            </a:r>
          </a:p>
          <a:p>
            <a:pPr>
              <a:buNone/>
            </a:pPr>
            <a:r>
              <a:rPr lang="uk-UA" sz="1500" dirty="0"/>
              <a:t>✅ Створено повнофункціональну програмну систему </a:t>
            </a:r>
          </a:p>
          <a:p>
            <a:pPr>
              <a:buNone/>
            </a:pPr>
            <a:r>
              <a:rPr lang="uk-UA" sz="1500" dirty="0"/>
              <a:t>✅ Інтегровано науково обґрунтовані методики концентрації</a:t>
            </a:r>
          </a:p>
          <a:p>
            <a:pPr>
              <a:buNone/>
            </a:pPr>
            <a:r>
              <a:rPr lang="uk-UA" sz="1500" dirty="0"/>
              <a:t>✅ Реалізовано веб та мобільні клієнти з </a:t>
            </a:r>
            <a:r>
              <a:rPr lang="en-CA" sz="1500" dirty="0"/>
              <a:t>IoT </a:t>
            </a:r>
            <a:r>
              <a:rPr lang="uk-UA" sz="1500" dirty="0"/>
              <a:t>інтеграцією </a:t>
            </a:r>
          </a:p>
          <a:p>
            <a:pPr>
              <a:buNone/>
            </a:pPr>
            <a:r>
              <a:rPr lang="uk-UA" sz="1500" dirty="0"/>
              <a:t>✅ Забезпечено персоналізацію та аналітику</a:t>
            </a: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532811"/>
            <a:ext cx="665069" cy="4084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636214" y="463347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16</a:t>
            </a:fld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F0CDEB-FE49-B56C-EBFC-F28682A94D15}"/>
              </a:ext>
            </a:extLst>
          </p:cNvPr>
          <p:cNvSpPr txBox="1"/>
          <p:nvPr/>
        </p:nvSpPr>
        <p:spPr>
          <a:xfrm>
            <a:off x="431064" y="2472008"/>
            <a:ext cx="47390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uk-UA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Можливості використання:</a:t>
            </a:r>
            <a:endParaRPr lang="uk-UA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Студенти ВНЗ для організації самостійного навчання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Репетитори для ефективної взаємодії з учнями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Освітні заклади для підвищення якості дистанційного навчання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Люди, що займаються самоосвітою та професійним розвитком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7209A-5F97-FF98-2743-1269DA84AB80}"/>
              </a:ext>
            </a:extLst>
          </p:cNvPr>
          <p:cNvSpPr txBox="1"/>
          <p:nvPr/>
        </p:nvSpPr>
        <p:spPr>
          <a:xfrm>
            <a:off x="5493065" y="2472008"/>
            <a:ext cx="3382010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uk-UA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Можливий розвиток ПЗ:</a:t>
            </a:r>
            <a:endParaRPr lang="uk-UA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Розширення переліку </a:t>
            </a:r>
            <a:r>
              <a:rPr lang="uk-UA" sz="15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методик</a:t>
            </a:r>
            <a:r>
              <a:rPr lang="uk-UA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концентрації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Інтеграція з популярними </a:t>
            </a:r>
            <a:r>
              <a:rPr lang="en-CA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LMS (Moodle, Canvas)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Розробка </a:t>
            </a:r>
            <a:r>
              <a:rPr lang="en-CA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iOS </a:t>
            </a:r>
            <a:r>
              <a:rPr lang="uk-UA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версії мобільного додатку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uk-UA" sz="15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Офлайн</a:t>
            </a:r>
            <a:r>
              <a:rPr lang="uk-UA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режим для базового функціоналу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E6F44167-8609-3CF0-1101-7BF83AD0F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>
            <a:extLst>
              <a:ext uri="{FF2B5EF4-FFF2-40B4-BE49-F238E27FC236}">
                <a16:creationId xmlns:a16="http://schemas.microsoft.com/office/drawing/2014/main" id="{1136B199-B274-EBCA-8694-BCFBA24F72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09092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/>
              <a:t>Використані джерела</a:t>
            </a:r>
            <a:r>
              <a:rPr lang="uk" sz="3200" dirty="0"/>
              <a:t> </a:t>
            </a:r>
            <a:endParaRPr sz="3200" dirty="0"/>
          </a:p>
        </p:txBody>
      </p:sp>
      <p:sp>
        <p:nvSpPr>
          <p:cNvPr id="142" name="Google Shape;142;p24">
            <a:extLst>
              <a:ext uri="{FF2B5EF4-FFF2-40B4-BE49-F238E27FC236}">
                <a16:creationId xmlns:a16="http://schemas.microsoft.com/office/drawing/2014/main" id="{1745EEC5-5E0D-2879-1E68-140C301B4E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05500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uk-UA" dirty="0">
                <a:latin typeface="Times New Roman" panose="02020603050405020304" pitchFamily="18" charset="0"/>
                <a:cs typeface="Arial" panose="020B0604020202020204" pitchFamily="34" charset="0"/>
              </a:rPr>
              <a:t>1.</a:t>
            </a:r>
            <a:r>
              <a:rPr lang="uk-UA" dirty="0">
                <a:latin typeface="Economica" panose="020B0604020202020204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Duckworth A. L., Taxer J. L.,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Eskreis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-Winkler L., Galla B. M., Gross J. J. Self-control and academic achievement.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Annual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Review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of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Psychology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. 2019.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Vol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. 70. С. 373–399.</a:t>
            </a:r>
            <a:endParaRPr lang="uk-UA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uk-UA" dirty="0">
                <a:latin typeface="Times New Roman" panose="02020603050405020304" pitchFamily="18" charset="0"/>
                <a:cs typeface="Arial" panose="020B0604020202020204" pitchFamily="34" charset="0"/>
              </a:rPr>
              <a:t>2. 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Rideout V. The Common Sense Census: Media use by tweens and teens in America. 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Common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Sense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Media, 2015. DOI: </a:t>
            </a:r>
            <a:r>
              <a:rPr lang="ru-RU" sz="18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  <a:hlinkClick r:id="rId3"/>
              </a:rPr>
              <a:t>https://doi.org/10.3886/ICPSR38018.v1</a:t>
            </a:r>
            <a:r>
              <a:rPr lang="ru-RU" u="sng" dirty="0">
                <a:solidFill>
                  <a:srgbClr val="467886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dirty="0">
                <a:latin typeface="Times New Roman" panose="02020603050405020304" pitchFamily="18" charset="0"/>
                <a:cs typeface="Arial" panose="020B0604020202020204" pitchFamily="34" charset="0"/>
              </a:rPr>
              <a:t>3. 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Suh A., Wagner C., Liu L. Enhancing User Engagement through Gamification. 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Journal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of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Computer Information Systems. 2016.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Vol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. 58, № 3. С. 204–213. DOI: </a:t>
            </a:r>
            <a:r>
              <a:rPr lang="ru-RU" sz="18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  <a:hlinkClick r:id="rId4"/>
              </a:rPr>
              <a:t>https://doi.org/10.1080/08874417.2016.1229143</a:t>
            </a:r>
            <a:endParaRPr lang="uk-UA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4. Reich J.,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Ruipérez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-Valiente J. A. The MOOC pivot. 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Science. 2019.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Vol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. 363, № 6423. С. 130–131. DOI: </a:t>
            </a:r>
            <a:r>
              <a:rPr lang="ru-RU" sz="18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  <a:hlinkClick r:id="rId5"/>
              </a:rPr>
              <a:t>https://doi.org/10.1126/science.aav7958</a:t>
            </a:r>
            <a:endParaRPr lang="uk-UA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43" name="Google Shape;143;p24">
            <a:extLst>
              <a:ext uri="{FF2B5EF4-FFF2-40B4-BE49-F238E27FC236}">
                <a16:creationId xmlns:a16="http://schemas.microsoft.com/office/drawing/2014/main" id="{4D2F6FBC-B3C0-5C5D-D486-1FCD2524532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2683D8-20F2-5D9A-7FBF-2EE7D6CEA10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83854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Мета роботи</a:t>
            </a:r>
            <a:endParaRPr sz="3200"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721895"/>
            <a:ext cx="8520600" cy="3533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-RU" dirty="0" err="1"/>
              <a:t>Розробка</a:t>
            </a:r>
            <a:r>
              <a:rPr lang="ru-RU" dirty="0"/>
              <a:t> </a:t>
            </a:r>
            <a:r>
              <a:rPr lang="ru-RU" dirty="0" err="1"/>
              <a:t>програмної</a:t>
            </a:r>
            <a:r>
              <a:rPr lang="ru-RU" dirty="0"/>
              <a:t> </a:t>
            </a:r>
            <a:r>
              <a:rPr lang="ru-RU" dirty="0" err="1"/>
              <a:t>системи</a:t>
            </a:r>
            <a:r>
              <a:rPr lang="ru-RU" dirty="0"/>
              <a:t> «</a:t>
            </a:r>
            <a:r>
              <a:rPr lang="ru-RU" dirty="0" err="1"/>
              <a:t>FocusLearn</a:t>
            </a:r>
            <a:r>
              <a:rPr lang="ru-RU" dirty="0"/>
              <a:t>» для </a:t>
            </a:r>
            <a:r>
              <a:rPr lang="ru-RU" dirty="0" err="1"/>
              <a:t>оптимізації</a:t>
            </a:r>
            <a:r>
              <a:rPr lang="ru-RU" dirty="0"/>
              <a:t> </a:t>
            </a:r>
            <a:r>
              <a:rPr lang="ru-RU" dirty="0" err="1"/>
              <a:t>процесу</a:t>
            </a:r>
            <a:r>
              <a:rPr lang="ru-RU" dirty="0"/>
              <a:t> </a:t>
            </a:r>
            <a:r>
              <a:rPr lang="ru-RU" dirty="0" err="1"/>
              <a:t>неформальної</a:t>
            </a:r>
            <a:r>
              <a:rPr lang="ru-RU" dirty="0"/>
              <a:t> </a:t>
            </a:r>
            <a:r>
              <a:rPr lang="ru-RU" dirty="0" err="1"/>
              <a:t>освіти</a:t>
            </a:r>
            <a:r>
              <a:rPr lang="ru-RU" dirty="0"/>
              <a:t> через </a:t>
            </a:r>
            <a:r>
              <a:rPr lang="ru-RU" dirty="0" err="1"/>
              <a:t>персоналізоване</a:t>
            </a:r>
            <a:r>
              <a:rPr lang="ru-RU" dirty="0"/>
              <a:t> </a:t>
            </a:r>
            <a:r>
              <a:rPr lang="ru-RU" dirty="0" err="1"/>
              <a:t>навчальне</a:t>
            </a:r>
            <a:r>
              <a:rPr lang="ru-RU" dirty="0"/>
              <a:t> </a:t>
            </a:r>
            <a:r>
              <a:rPr lang="ru-RU" dirty="0" err="1"/>
              <a:t>середовище</a:t>
            </a:r>
            <a:r>
              <a:rPr lang="ru-RU" dirty="0"/>
              <a:t> з </a:t>
            </a:r>
            <a:r>
              <a:rPr lang="ru-RU" dirty="0" err="1"/>
              <a:t>інтегрованими</a:t>
            </a:r>
            <a:r>
              <a:rPr lang="ru-RU" dirty="0"/>
              <a:t> </a:t>
            </a:r>
            <a:r>
              <a:rPr lang="ru-RU" dirty="0" err="1"/>
              <a:t>інструментами</a:t>
            </a:r>
            <a:r>
              <a:rPr lang="ru-RU" dirty="0"/>
              <a:t> </a:t>
            </a:r>
            <a:r>
              <a:rPr lang="ru-RU" dirty="0" err="1"/>
              <a:t>управління</a:t>
            </a:r>
            <a:r>
              <a:rPr lang="ru-RU" dirty="0"/>
              <a:t> </a:t>
            </a:r>
            <a:r>
              <a:rPr lang="ru-RU" dirty="0" err="1"/>
              <a:t>концентрацією</a:t>
            </a:r>
            <a:endParaRPr dirty="0">
              <a:latin typeface="Economica" panose="020B0604020202020204" charset="0"/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b="1" dirty="0" err="1"/>
              <a:t>Актуальність</a:t>
            </a:r>
            <a:r>
              <a:rPr lang="ru-RU" b="1" dirty="0"/>
              <a:t> </a:t>
            </a:r>
            <a:r>
              <a:rPr lang="ru-RU" b="1" dirty="0" err="1"/>
              <a:t>роботи</a:t>
            </a:r>
            <a:r>
              <a:rPr lang="ru-RU" dirty="0"/>
              <a:t>: </a:t>
            </a:r>
            <a:r>
              <a:rPr lang="ru-RU" dirty="0" err="1"/>
              <a:t>вирішення</a:t>
            </a:r>
            <a:r>
              <a:rPr lang="ru-RU" dirty="0"/>
              <a:t> проблем </a:t>
            </a:r>
            <a:r>
              <a:rPr lang="ru-RU" dirty="0" err="1"/>
              <a:t>сучасної</a:t>
            </a:r>
            <a:r>
              <a:rPr lang="ru-RU" dirty="0"/>
              <a:t> </a:t>
            </a:r>
            <a:r>
              <a:rPr lang="ru-RU" dirty="0" err="1"/>
              <a:t>освіти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uk-UA" dirty="0"/>
              <a:t>Складність підтримання довготривалої концентрації (</a:t>
            </a:r>
            <a:r>
              <a:rPr lang="uk-UA" i="1" dirty="0"/>
              <a:t>15-20 хвилин</a:t>
            </a:r>
            <a:r>
              <a:rPr lang="uk-UA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/>
              <a:t>Зростання цифрових </a:t>
            </a:r>
            <a:r>
              <a:rPr lang="uk-UA" dirty="0" err="1"/>
              <a:t>відволікань</a:t>
            </a:r>
            <a:r>
              <a:rPr lang="uk-UA" dirty="0"/>
              <a:t> (</a:t>
            </a:r>
            <a:r>
              <a:rPr lang="uk-UA" i="1" dirty="0"/>
              <a:t>5,5+ годин </a:t>
            </a:r>
            <a:r>
              <a:rPr lang="ru-RU" i="1" dirty="0"/>
              <a:t>на </a:t>
            </a:r>
            <a:r>
              <a:rPr lang="uk-UA" i="1" dirty="0"/>
              <a:t>день у розважальних медіа </a:t>
            </a:r>
            <a:r>
              <a:rPr lang="en-US" i="1" dirty="0"/>
              <a:t>[1]</a:t>
            </a:r>
            <a:r>
              <a:rPr lang="uk-UA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/>
              <a:t>Відсутність структури в дистанційному навчанні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/>
              <a:t>Низька інтеграція </a:t>
            </a:r>
            <a:r>
              <a:rPr lang="uk-UA" dirty="0" err="1"/>
              <a:t>методик</a:t>
            </a:r>
            <a:r>
              <a:rPr lang="uk-UA" dirty="0"/>
              <a:t> концентрації в освітні платформи</a:t>
            </a:r>
            <a:endParaRPr lang="ru-RU" dirty="0">
              <a:latin typeface="Economica" panose="020B060402020202020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7E4A6-50A0-DAE7-07B2-4F2D80160240}"/>
              </a:ext>
            </a:extLst>
          </p:cNvPr>
          <p:cNvSpPr txBox="1"/>
          <p:nvPr/>
        </p:nvSpPr>
        <p:spPr>
          <a:xfrm>
            <a:off x="2976956" y="4388765"/>
            <a:ext cx="5376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92% </a:t>
            </a:r>
            <a:r>
              <a:rPr lang="uk-UA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студентів використовують месенджери під час занять 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uk-UA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60%</a:t>
            </a:r>
            <a:r>
              <a:rPr lang="uk-UA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переглядають відео паралельно з навчанням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[2]</a:t>
            </a:r>
            <a:endParaRPr lang="uk-UA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0A9B95-98E4-2B01-0395-660F350EC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56" y="4421775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-3763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 (аналіз існуючих рішень) </a:t>
            </a:r>
            <a:endParaRPr sz="3200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878723"/>
            <a:ext cx="8520600" cy="2318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uk-UA" b="1" dirty="0"/>
              <a:t>Перелік досліджених конкурентів:</a:t>
            </a:r>
            <a:endParaRPr lang="uk-UA" dirty="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CA" b="1" dirty="0"/>
              <a:t>Pomodoro Timer </a:t>
            </a:r>
            <a:r>
              <a:rPr lang="en-CA" dirty="0"/>
              <a:t>- </a:t>
            </a:r>
            <a:r>
              <a:rPr lang="uk-UA" dirty="0"/>
              <a:t>обмежена інтеграція з освітніми платформами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CA" b="1" dirty="0"/>
              <a:t>Forest</a:t>
            </a:r>
            <a:r>
              <a:rPr lang="en-CA" dirty="0"/>
              <a:t> - </a:t>
            </a:r>
            <a:r>
              <a:rPr lang="uk-UA" dirty="0" err="1"/>
              <a:t>гейміфікований</a:t>
            </a:r>
            <a:r>
              <a:rPr lang="uk-UA" dirty="0"/>
              <a:t> підхід, але ефект новизни знижується через 2-3 тижні</a:t>
            </a:r>
            <a:r>
              <a:rPr lang="es-ES" dirty="0"/>
              <a:t> [3]</a:t>
            </a:r>
            <a:endParaRPr lang="uk-UA" dirty="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CA" b="1" dirty="0"/>
              <a:t>Focus To-Do</a:t>
            </a:r>
            <a:r>
              <a:rPr lang="en-CA" dirty="0"/>
              <a:t> - </a:t>
            </a:r>
            <a:r>
              <a:rPr lang="uk-UA" dirty="0"/>
              <a:t>відсутність контексту навчальних цілей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CA" b="1" dirty="0"/>
              <a:t>Coursera, Google Classroom</a:t>
            </a:r>
            <a:r>
              <a:rPr lang="en-CA" dirty="0"/>
              <a:t> - </a:t>
            </a:r>
            <a:r>
              <a:rPr lang="uk-UA" dirty="0"/>
              <a:t>лише 34% завершення курсів через відсутність інструментів концентрації</a:t>
            </a:r>
            <a:r>
              <a:rPr lang="en-US" dirty="0"/>
              <a:t> [4]</a:t>
            </a:r>
            <a:endParaRPr lang="uk-UA" dirty="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4" y="4434062"/>
            <a:ext cx="748603" cy="5071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5CA90-1030-4CDE-AE75-9FCEED883EBA}"/>
              </a:ext>
            </a:extLst>
          </p:cNvPr>
          <p:cNvSpPr txBox="1"/>
          <p:nvPr/>
        </p:nvSpPr>
        <p:spPr>
          <a:xfrm>
            <a:off x="1438940" y="3281916"/>
            <a:ext cx="7100594" cy="1599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lnSpc>
                <a:spcPct val="110000"/>
              </a:lnSpc>
              <a:buClr>
                <a:schemeClr val="dk1"/>
              </a:buClr>
              <a:buSzPts val="1800"/>
            </a:pPr>
            <a:r>
              <a:rPr lang="uk-UA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Прогалини у наявних аналогах:</a:t>
            </a:r>
          </a:p>
          <a:p>
            <a:pPr marL="457200" indent="-342900">
              <a:lnSpc>
                <a:spcPct val="11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uk-UA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Відсутність інтеграції </a:t>
            </a:r>
            <a:r>
              <a:rPr lang="uk-UA" sz="18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методик</a:t>
            </a:r>
            <a:r>
              <a:rPr lang="uk-UA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концентрації з освітніми платформами</a:t>
            </a:r>
          </a:p>
          <a:p>
            <a:pPr marL="457200" indent="-342900">
              <a:lnSpc>
                <a:spcPct val="11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uk-UA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Обмежена аналітика продуктивності</a:t>
            </a:r>
            <a:endParaRPr lang="en-US" sz="18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42900">
              <a:lnSpc>
                <a:spcPct val="11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uk-UA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Неврахування педагогічного контексту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99666" y="-17271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Постановка задачі та опис системи</a:t>
            </a:r>
            <a:endParaRPr sz="320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99666" y="658585"/>
            <a:ext cx="8520600" cy="3934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>
              <a:buNone/>
            </a:pPr>
            <a:r>
              <a:rPr lang="uk-UA" dirty="0"/>
              <a:t>Розроблена система вирішує 4 ключові проблеми:</a:t>
            </a:r>
          </a:p>
          <a:p>
            <a:pPr>
              <a:buFont typeface="+mj-lt"/>
              <a:buAutoNum type="arabicPeriod"/>
            </a:pPr>
            <a:r>
              <a:rPr lang="uk-UA" dirty="0"/>
              <a:t>Складність підтримання довготривалої концентрації</a:t>
            </a:r>
          </a:p>
          <a:p>
            <a:pPr>
              <a:buFont typeface="+mj-lt"/>
              <a:buAutoNum type="arabicPeriod"/>
            </a:pPr>
            <a:r>
              <a:rPr lang="uk-UA" dirty="0"/>
              <a:t>Зростання цифрових </a:t>
            </a:r>
            <a:r>
              <a:rPr lang="uk-UA" dirty="0" err="1"/>
              <a:t>відволікань</a:t>
            </a:r>
            <a:endParaRPr lang="uk-UA" dirty="0"/>
          </a:p>
          <a:p>
            <a:pPr>
              <a:buFont typeface="+mj-lt"/>
              <a:buAutoNum type="arabicPeriod"/>
            </a:pPr>
            <a:r>
              <a:rPr lang="uk-UA" dirty="0"/>
              <a:t>Недостатня структура навчального процесу</a:t>
            </a:r>
          </a:p>
          <a:p>
            <a:pPr>
              <a:buFont typeface="+mj-lt"/>
              <a:buAutoNum type="arabicPeriod"/>
            </a:pPr>
            <a:r>
              <a:rPr lang="uk-UA" dirty="0"/>
              <a:t>Відсутність інтеграції </a:t>
            </a:r>
            <a:r>
              <a:rPr lang="uk-UA" dirty="0" err="1"/>
              <a:t>методик</a:t>
            </a:r>
            <a:r>
              <a:rPr lang="uk-UA" dirty="0"/>
              <a:t> концентрації в освітні платформи</a:t>
            </a:r>
          </a:p>
          <a:p>
            <a:pPr>
              <a:buNone/>
            </a:pPr>
            <a:endParaRPr lang="uk-UA" b="1" dirty="0"/>
          </a:p>
          <a:p>
            <a:pPr>
              <a:buNone/>
            </a:pPr>
            <a:r>
              <a:rPr lang="uk-UA" b="1" dirty="0"/>
              <a:t>Очікувані результати:</a:t>
            </a:r>
            <a:endParaRPr lang="uk-UA" dirty="0"/>
          </a:p>
          <a:p>
            <a:pPr>
              <a:buFont typeface="Arial" panose="020B0604020202020204" pitchFamily="34" charset="0"/>
              <a:buChar char="•"/>
            </a:pPr>
            <a:r>
              <a:rPr lang="uk-UA" dirty="0"/>
              <a:t>Багатокомпонентна система (веб-клієнт, мобільний додаток, серверна частина, </a:t>
            </a:r>
            <a:r>
              <a:rPr lang="en-CA" dirty="0"/>
              <a:t>IoT </a:t>
            </a:r>
            <a:r>
              <a:rPr lang="uk-UA" dirty="0"/>
              <a:t>інтеграція)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/>
              <a:t>Інтеграція науково обґрунтованих </a:t>
            </a:r>
            <a:r>
              <a:rPr lang="uk-UA" dirty="0" err="1"/>
              <a:t>методик</a:t>
            </a:r>
            <a:r>
              <a:rPr lang="uk-UA" dirty="0"/>
              <a:t> концентрації (</a:t>
            </a:r>
            <a:r>
              <a:rPr lang="uk-UA" dirty="0" err="1"/>
              <a:t>Помодоро</a:t>
            </a:r>
            <a:r>
              <a:rPr lang="uk-UA" dirty="0"/>
              <a:t>, 90/30)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/>
              <a:t>Персоналізована аналітика та рекомендації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/>
              <a:t>Взаємодія між учнями та репетиторами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475746"/>
            <a:ext cx="672976" cy="4655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99666" y="-32762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Вибір технологій розробки </a:t>
            </a:r>
            <a:endParaRPr sz="32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462954" y="881119"/>
            <a:ext cx="4260300" cy="32027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None/>
            </a:pPr>
            <a:r>
              <a:rPr lang="uk-UA" b="1" dirty="0"/>
              <a:t>Веб-клієнт:</a:t>
            </a:r>
            <a:endParaRPr lang="uk-U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React </a:t>
            </a:r>
            <a:r>
              <a:rPr lang="uk-UA" dirty="0"/>
              <a:t>з </a:t>
            </a:r>
            <a:r>
              <a:rPr lang="en-CA" dirty="0"/>
              <a:t>JavaScript </a:t>
            </a:r>
            <a:r>
              <a:rPr lang="uk-UA" dirty="0"/>
              <a:t>для </a:t>
            </a:r>
            <a:r>
              <a:rPr lang="en-CA" dirty="0"/>
              <a:t>SPA </a:t>
            </a:r>
            <a:r>
              <a:rPr lang="uk-UA" dirty="0"/>
              <a:t>архітектури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React Context API </a:t>
            </a:r>
            <a:r>
              <a:rPr lang="uk-UA" dirty="0"/>
              <a:t>для управління станом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Recharts </a:t>
            </a:r>
            <a:r>
              <a:rPr lang="uk-UA" dirty="0"/>
              <a:t>для візуалізації даних</a:t>
            </a:r>
          </a:p>
          <a:p>
            <a:pPr>
              <a:buNone/>
            </a:pPr>
            <a:r>
              <a:rPr lang="uk-UA" b="1" dirty="0"/>
              <a:t>Мобільний додаток:</a:t>
            </a:r>
            <a:endParaRPr lang="uk-U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Kotlin + Jetpack Compose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MVVM </a:t>
            </a:r>
            <a:r>
              <a:rPr lang="uk-UA" dirty="0"/>
              <a:t>архітектура з </a:t>
            </a:r>
            <a:r>
              <a:rPr lang="en-CA" dirty="0"/>
              <a:t>Dagger Hilt</a:t>
            </a: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  <p:sp>
        <p:nvSpPr>
          <p:cNvPr id="3" name="Google Shape;93;p17">
            <a:extLst>
              <a:ext uri="{FF2B5EF4-FFF2-40B4-BE49-F238E27FC236}">
                <a16:creationId xmlns:a16="http://schemas.microsoft.com/office/drawing/2014/main" id="{E7700561-E593-CA8D-B529-5769C944DEE0}"/>
              </a:ext>
            </a:extLst>
          </p:cNvPr>
          <p:cNvSpPr txBox="1">
            <a:spLocks/>
          </p:cNvSpPr>
          <p:nvPr/>
        </p:nvSpPr>
        <p:spPr>
          <a:xfrm>
            <a:off x="4828469" y="881119"/>
            <a:ext cx="3852577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Font typeface="Open Sans"/>
              <a:buNone/>
            </a:pPr>
            <a:r>
              <a:rPr lang="uk-UA" b="1" dirty="0"/>
              <a:t>Серверна частина:</a:t>
            </a:r>
            <a:endParaRPr lang="uk-U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ASP.NET Core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Entity Framework Core + Microsoft SQL Server</a:t>
            </a:r>
          </a:p>
          <a:p>
            <a:pPr>
              <a:buFont typeface="Open Sans"/>
              <a:buNone/>
            </a:pPr>
            <a:r>
              <a:rPr lang="en-CA" b="1" dirty="0"/>
              <a:t>IoT </a:t>
            </a:r>
            <a:r>
              <a:rPr lang="uk-UA" b="1" dirty="0"/>
              <a:t>інтеграція:</a:t>
            </a:r>
            <a:endParaRPr lang="uk-U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MQTT </a:t>
            </a:r>
            <a:r>
              <a:rPr lang="uk-UA" dirty="0"/>
              <a:t>протокол для смарт-браслетів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Real-time </a:t>
            </a:r>
            <a:r>
              <a:rPr lang="uk-UA" dirty="0"/>
              <a:t>комунікація з сервером</a:t>
            </a:r>
          </a:p>
          <a:p>
            <a:pPr marL="0" indent="0">
              <a:spcBef>
                <a:spcPts val="1500"/>
              </a:spcBef>
              <a:spcAft>
                <a:spcPts val="1200"/>
              </a:spcAft>
              <a:buFont typeface="Open Sans"/>
              <a:buNone/>
            </a:pPr>
            <a:endParaRPr lang="uk-UA" dirty="0">
              <a:latin typeface="Economica" panose="020B0604020202020204" charset="0"/>
            </a:endParaRPr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7A7E7EBE-7913-D429-B60C-6741F378F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601" y="4284739"/>
            <a:ext cx="578962" cy="57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Переглянути вихідне зображення">
            <a:extLst>
              <a:ext uri="{FF2B5EF4-FFF2-40B4-BE49-F238E27FC236}">
                <a16:creationId xmlns:a16="http://schemas.microsoft.com/office/drawing/2014/main" id="{7D5BCE6C-A8D8-8DB9-30B3-4E8EB1827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38" y="4166444"/>
            <a:ext cx="1125542" cy="84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F700123-3C89-1BD1-F15F-9DB470F23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506" y="4249026"/>
            <a:ext cx="681457" cy="68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8B1063F-43AB-3A3B-4386-6DBA5380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758" y="4282086"/>
            <a:ext cx="578867" cy="57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486881F-7B6A-9D04-FD60-9FB7BC8D6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089" y="4243325"/>
            <a:ext cx="726048" cy="72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88D9D24-71C1-8C56-93A2-7F61896F5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427" y="4281991"/>
            <a:ext cx="578867" cy="57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469059" y="276447"/>
            <a:ext cx="7732188" cy="9757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Архітектура створенного програмного забезпечення</a:t>
            </a:r>
            <a:endParaRPr sz="3200" dirty="0"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5122683" y="1200096"/>
            <a:ext cx="3724977" cy="3450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>
              <a:buNone/>
            </a:pPr>
            <a:r>
              <a:rPr lang="uk-UA" b="1" dirty="0"/>
              <a:t>Ключові компоненти:</a:t>
            </a:r>
            <a:endParaRPr lang="uk-UA" dirty="0"/>
          </a:p>
          <a:p>
            <a:pPr>
              <a:buFont typeface="Arial" panose="020B0604020202020204" pitchFamily="34" charset="0"/>
              <a:buChar char="•"/>
            </a:pPr>
            <a:r>
              <a:rPr lang="uk-UA" dirty="0"/>
              <a:t>Трирівнева архітектура з чітким розподілом відповідальності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JWT </a:t>
            </a:r>
            <a:r>
              <a:rPr lang="uk-UA" dirty="0"/>
              <a:t>автентифікація та авторизація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/>
              <a:t>Асинхронний обмін даними через </a:t>
            </a:r>
            <a:r>
              <a:rPr lang="en-CA" dirty="0"/>
              <a:t>MQTT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Repository Pattern </a:t>
            </a:r>
            <a:r>
              <a:rPr lang="uk-UA" dirty="0"/>
              <a:t>для абстракції доступу до даних</a:t>
            </a: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EFDA97-FEDD-4ABD-97AF-F78A33087A6F}"/>
              </a:ext>
            </a:extLst>
          </p:cNvPr>
          <p:cNvSpPr/>
          <p:nvPr/>
        </p:nvSpPr>
        <p:spPr>
          <a:xfrm>
            <a:off x="716288" y="1449062"/>
            <a:ext cx="1416082" cy="756269"/>
          </a:xfrm>
          <a:prstGeom prst="rect">
            <a:avLst/>
          </a:prstGeom>
          <a:ln w="12700"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>
                <a:ln w="0"/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Веб-клієнт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85FB3-5722-8E0E-3FFA-28579165824B}"/>
              </a:ext>
            </a:extLst>
          </p:cNvPr>
          <p:cNvSpPr/>
          <p:nvPr/>
        </p:nvSpPr>
        <p:spPr>
          <a:xfrm>
            <a:off x="2641414" y="1449062"/>
            <a:ext cx="1416082" cy="756269"/>
          </a:xfrm>
          <a:prstGeom prst="rect">
            <a:avLst/>
          </a:prstGeom>
          <a:ln w="12700"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>
                <a:ln w="0"/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Мобільний додаток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4F015C-AFAC-D256-26AA-C901B9046DA4}"/>
              </a:ext>
            </a:extLst>
          </p:cNvPr>
          <p:cNvSpPr/>
          <p:nvPr/>
        </p:nvSpPr>
        <p:spPr>
          <a:xfrm>
            <a:off x="1706961" y="2432764"/>
            <a:ext cx="1416082" cy="756269"/>
          </a:xfrm>
          <a:prstGeom prst="rect">
            <a:avLst/>
          </a:prstGeom>
          <a:ln w="12700"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>
                <a:ln w="0"/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Серверна частина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9DCB66-780B-1742-3779-3A11E2F7F50D}"/>
              </a:ext>
            </a:extLst>
          </p:cNvPr>
          <p:cNvSpPr/>
          <p:nvPr/>
        </p:nvSpPr>
        <p:spPr>
          <a:xfrm>
            <a:off x="1706961" y="3491072"/>
            <a:ext cx="1416082" cy="756269"/>
          </a:xfrm>
          <a:prstGeom prst="rect">
            <a:avLst/>
          </a:prstGeom>
          <a:ln w="12700"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>
                <a:ln w="0"/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База даних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E73F19-1FCB-2439-6D52-372E48CFFF33}"/>
              </a:ext>
            </a:extLst>
          </p:cNvPr>
          <p:cNvSpPr/>
          <p:nvPr/>
        </p:nvSpPr>
        <p:spPr>
          <a:xfrm>
            <a:off x="3313277" y="3491071"/>
            <a:ext cx="1416082" cy="756269"/>
          </a:xfrm>
          <a:prstGeom prst="rect">
            <a:avLst/>
          </a:prstGeom>
          <a:ln w="12700"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err="1">
                <a:ln w="0"/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ІоТ</a:t>
            </a:r>
            <a:r>
              <a:rPr lang="uk-UA" dirty="0">
                <a:ln w="0"/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пристрої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E6C2A33-FA49-C5D7-3B08-062C2FC793C3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16200000" flipH="1">
            <a:off x="1805949" y="1823710"/>
            <a:ext cx="227433" cy="990673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3213933-9BA1-1F7F-DCFC-37678F72411E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2768513" y="1851821"/>
            <a:ext cx="227433" cy="93445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45AAE8-D258-EFED-3019-C3D4D3F6253E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2415002" y="3189033"/>
            <a:ext cx="0" cy="302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469058" y="276447"/>
            <a:ext cx="8593233" cy="9757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Архітектура створенного програмного забезпечення</a:t>
            </a:r>
            <a:endParaRPr sz="3200" dirty="0"/>
          </a:p>
        </p:txBody>
      </p:sp>
      <p:pic>
        <p:nvPicPr>
          <p:cNvPr id="12" name="Picture 1" descr="A diagram of a company&#10;&#10;AI-generated content may be incorrect.">
            <a:extLst>
              <a:ext uri="{FF2B5EF4-FFF2-40B4-BE49-F238E27FC236}">
                <a16:creationId xmlns:a16="http://schemas.microsoft.com/office/drawing/2014/main" id="{CA41EBF1-B314-3ADA-A9C0-28618388C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834" y="1584717"/>
            <a:ext cx="3752827" cy="3379240"/>
          </a:xfrm>
          <a:prstGeom prst="rect">
            <a:avLst/>
          </a:prstGeom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071" y="4606349"/>
            <a:ext cx="514198" cy="3576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  <p:pic>
        <p:nvPicPr>
          <p:cNvPr id="14" name="Picture 1" descr="A black and white background with white text&#10;&#10;AI-generated content may be incorrect.">
            <a:extLst>
              <a:ext uri="{FF2B5EF4-FFF2-40B4-BE49-F238E27FC236}">
                <a16:creationId xmlns:a16="http://schemas.microsoft.com/office/drawing/2014/main" id="{35C8084C-1357-6FD8-6A54-34503105F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31" y="1611175"/>
            <a:ext cx="4433572" cy="3201539"/>
          </a:xfrm>
          <a:prstGeom prst="rect">
            <a:avLst/>
          </a:prstGeom>
        </p:spPr>
      </p:pic>
      <p:sp>
        <p:nvSpPr>
          <p:cNvPr id="15" name="Google Shape;120;p21">
            <a:extLst>
              <a:ext uri="{FF2B5EF4-FFF2-40B4-BE49-F238E27FC236}">
                <a16:creationId xmlns:a16="http://schemas.microsoft.com/office/drawing/2014/main" id="{8EEF8102-BB46-6312-0EB7-05D02F653A8D}"/>
              </a:ext>
            </a:extLst>
          </p:cNvPr>
          <p:cNvSpPr txBox="1">
            <a:spLocks/>
          </p:cNvSpPr>
          <p:nvPr/>
        </p:nvSpPr>
        <p:spPr>
          <a:xfrm>
            <a:off x="842554" y="1278690"/>
            <a:ext cx="3455126" cy="30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Case </a:t>
            </a:r>
            <a:r>
              <a:rPr lang="uk-UA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діаграма</a:t>
            </a:r>
          </a:p>
        </p:txBody>
      </p:sp>
      <p:sp>
        <p:nvSpPr>
          <p:cNvPr id="16" name="Google Shape;120;p21">
            <a:extLst>
              <a:ext uri="{FF2B5EF4-FFF2-40B4-BE49-F238E27FC236}">
                <a16:creationId xmlns:a16="http://schemas.microsoft.com/office/drawing/2014/main" id="{E46A6141-7682-E265-7E70-1814C3F2A028}"/>
              </a:ext>
            </a:extLst>
          </p:cNvPr>
          <p:cNvSpPr txBox="1">
            <a:spLocks/>
          </p:cNvSpPr>
          <p:nvPr/>
        </p:nvSpPr>
        <p:spPr>
          <a:xfrm>
            <a:off x="5116684" y="1278690"/>
            <a:ext cx="3455126" cy="30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ER-</a:t>
            </a:r>
            <a:r>
              <a:rPr lang="ru-RU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діаграма</a:t>
            </a:r>
            <a:r>
              <a:rPr lang="ru-RU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програмної</a:t>
            </a:r>
            <a:r>
              <a:rPr lang="ru-RU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1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системи</a:t>
            </a:r>
            <a:endParaRPr lang="uk-UA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216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11893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Опис програмного забезпечення, що було використано у дослідженні</a:t>
            </a:r>
            <a:endParaRPr sz="3200" dirty="0"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268925" y="1189304"/>
            <a:ext cx="5807217" cy="2764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None/>
            </a:pPr>
            <a:r>
              <a:rPr lang="uk-UA" b="1" dirty="0"/>
              <a:t>Процес розробки:</a:t>
            </a:r>
            <a:endParaRPr lang="uk-UA" dirty="0"/>
          </a:p>
          <a:p>
            <a:pPr>
              <a:buFont typeface="+mj-lt"/>
              <a:buAutoNum type="arabicPeriod"/>
            </a:pPr>
            <a:r>
              <a:rPr lang="uk-UA" dirty="0"/>
              <a:t>Аналіз предметної галузі та вимог</a:t>
            </a:r>
          </a:p>
          <a:p>
            <a:pPr>
              <a:buFont typeface="+mj-lt"/>
              <a:buAutoNum type="arabicPeriod"/>
            </a:pPr>
            <a:r>
              <a:rPr lang="uk-UA" dirty="0" err="1"/>
              <a:t>Проєктування</a:t>
            </a:r>
            <a:r>
              <a:rPr lang="uk-UA" dirty="0"/>
              <a:t> архітектури системи</a:t>
            </a:r>
          </a:p>
          <a:p>
            <a:pPr>
              <a:buFont typeface="+mj-lt"/>
              <a:buAutoNum type="arabicPeriod"/>
            </a:pPr>
            <a:r>
              <a:rPr lang="uk-UA" dirty="0"/>
              <a:t>Розробка серверної частини (</a:t>
            </a:r>
            <a:r>
              <a:rPr lang="en-CA" dirty="0"/>
              <a:t>ASP.NET Core)</a:t>
            </a:r>
          </a:p>
          <a:p>
            <a:pPr>
              <a:buFont typeface="+mj-lt"/>
              <a:buAutoNum type="arabicPeriod"/>
            </a:pPr>
            <a:r>
              <a:rPr lang="uk-UA" dirty="0"/>
              <a:t>Створення веб-клієнта (</a:t>
            </a:r>
            <a:r>
              <a:rPr lang="en-CA" dirty="0"/>
              <a:t>React)</a:t>
            </a:r>
          </a:p>
          <a:p>
            <a:pPr>
              <a:buFont typeface="+mj-lt"/>
              <a:buAutoNum type="arabicPeriod"/>
            </a:pPr>
            <a:r>
              <a:rPr lang="uk-UA" dirty="0"/>
              <a:t>Розробка мобільного додатку (</a:t>
            </a:r>
            <a:r>
              <a:rPr lang="en-CA" dirty="0"/>
              <a:t>Android)</a:t>
            </a:r>
          </a:p>
          <a:p>
            <a:pPr>
              <a:buFont typeface="+mj-lt"/>
              <a:buAutoNum type="arabicPeriod"/>
            </a:pPr>
            <a:r>
              <a:rPr lang="uk-UA" dirty="0"/>
              <a:t>Інтеграція </a:t>
            </a:r>
            <a:r>
              <a:rPr lang="en-CA" dirty="0"/>
              <a:t>IoT </a:t>
            </a:r>
            <a:r>
              <a:rPr lang="uk-UA" dirty="0"/>
              <a:t>компонентів (</a:t>
            </a:r>
            <a:r>
              <a:rPr lang="en-CA" dirty="0"/>
              <a:t>MQTT)</a:t>
            </a:r>
          </a:p>
          <a:p>
            <a:pPr>
              <a:buFont typeface="+mj-lt"/>
              <a:buAutoNum type="arabicPeriod"/>
            </a:pPr>
            <a:r>
              <a:rPr lang="uk-UA" dirty="0"/>
              <a:t>Тестування та оптимізація</a:t>
            </a: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68BD1-1414-26AD-258D-792224BFC642}"/>
              </a:ext>
            </a:extLst>
          </p:cNvPr>
          <p:cNvSpPr txBox="1"/>
          <p:nvPr/>
        </p:nvSpPr>
        <p:spPr>
          <a:xfrm>
            <a:off x="5260312" y="3159800"/>
            <a:ext cx="38019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uk-UA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Вибрані мови програмування та фреймворки:</a:t>
            </a:r>
            <a:endParaRPr lang="uk-UA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CA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C#</a:t>
            </a:r>
            <a:r>
              <a:rPr lang="en-CA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lang="uk-UA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серверна логіка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CA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</a:t>
            </a:r>
            <a:r>
              <a:rPr lang="uk-UA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s-ES" sz="18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React</a:t>
            </a:r>
            <a:r>
              <a:rPr lang="en-CA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lang="uk-UA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веб-клієнт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CA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Kotlin</a:t>
            </a:r>
            <a:r>
              <a:rPr lang="en-CA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lang="uk-UA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мобільний додаток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CA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SQL</a:t>
            </a:r>
            <a:r>
              <a:rPr lang="en-CA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lang="uk-UA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робота з базою даних</a:t>
            </a:r>
            <a:endParaRPr lang="uk-UA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/>
              <a:t>Дизайн системи</a:t>
            </a:r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210915" y="2871570"/>
            <a:ext cx="4799731" cy="221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ts val="1600"/>
              </a:lnSpc>
              <a:buNone/>
            </a:pPr>
            <a:r>
              <a:rPr lang="uk-UA" sz="1100" b="1" dirty="0"/>
              <a:t>Методи:</a:t>
            </a:r>
            <a:endParaRPr lang="uk-UA" sz="1100" dirty="0"/>
          </a:p>
          <a:p>
            <a:pPr>
              <a:lnSpc>
                <a:spcPts val="1600"/>
              </a:lnSpc>
              <a:buFont typeface="Courier New" panose="02070309020205020404" pitchFamily="49" charset="0"/>
              <a:buChar char="o"/>
            </a:pPr>
            <a:r>
              <a:rPr lang="en-CA" sz="1100" b="1" dirty="0"/>
              <a:t>Clean Architecture</a:t>
            </a:r>
            <a:r>
              <a:rPr lang="en-CA" sz="1100" dirty="0"/>
              <a:t> </a:t>
            </a:r>
            <a:r>
              <a:rPr lang="uk-UA" sz="1100" dirty="0"/>
              <a:t>для забезпечення незалежності компонентів системи</a:t>
            </a:r>
          </a:p>
          <a:p>
            <a:pPr>
              <a:lnSpc>
                <a:spcPts val="1600"/>
              </a:lnSpc>
              <a:buFont typeface="Courier New" panose="02070309020205020404" pitchFamily="49" charset="0"/>
              <a:buChar char="o"/>
            </a:pPr>
            <a:r>
              <a:rPr lang="en-CA" sz="1100" b="1" dirty="0"/>
              <a:t>Component-Based Design</a:t>
            </a:r>
            <a:r>
              <a:rPr lang="en-CA" sz="1100" dirty="0"/>
              <a:t> </a:t>
            </a:r>
            <a:r>
              <a:rPr lang="uk-UA" sz="1100" dirty="0"/>
              <a:t>з </a:t>
            </a:r>
            <a:r>
              <a:rPr lang="uk-UA" sz="1100" dirty="0" err="1"/>
              <a:t>перевикористовуваними</a:t>
            </a:r>
            <a:r>
              <a:rPr lang="uk-UA" sz="1100" dirty="0"/>
              <a:t> </a:t>
            </a:r>
            <a:r>
              <a:rPr lang="en-CA" sz="1100" dirty="0"/>
              <a:t>UI </a:t>
            </a:r>
            <a:r>
              <a:rPr lang="uk-UA" sz="1100" dirty="0"/>
              <a:t>елементами</a:t>
            </a:r>
          </a:p>
          <a:p>
            <a:pPr>
              <a:lnSpc>
                <a:spcPts val="1600"/>
              </a:lnSpc>
              <a:buFont typeface="Courier New" panose="02070309020205020404" pitchFamily="49" charset="0"/>
              <a:buChar char="o"/>
            </a:pPr>
            <a:r>
              <a:rPr lang="en-CA" sz="1100" b="1" dirty="0"/>
              <a:t>Progressive Web App</a:t>
            </a:r>
            <a:r>
              <a:rPr lang="en-CA" sz="1100" dirty="0"/>
              <a:t> </a:t>
            </a:r>
            <a:r>
              <a:rPr lang="uk-UA" sz="1100" dirty="0"/>
              <a:t>підходи для веб-клієнта з </a:t>
            </a:r>
            <a:r>
              <a:rPr lang="uk-UA" sz="1100" dirty="0" err="1"/>
              <a:t>офлайн</a:t>
            </a:r>
            <a:r>
              <a:rPr lang="uk-UA" sz="1100" dirty="0"/>
              <a:t> можливостями</a:t>
            </a:r>
          </a:p>
          <a:p>
            <a:pPr>
              <a:lnSpc>
                <a:spcPts val="1600"/>
              </a:lnSpc>
              <a:buFont typeface="Courier New" panose="02070309020205020404" pitchFamily="49" charset="0"/>
              <a:buChar char="o"/>
            </a:pPr>
            <a:r>
              <a:rPr lang="uk-UA" sz="1100" b="1" dirty="0"/>
              <a:t>Багатомовна підтримка</a:t>
            </a:r>
            <a:r>
              <a:rPr lang="uk-UA" sz="1100" dirty="0"/>
              <a:t> з динамічним перемиканням мови інтерфейсу</a:t>
            </a:r>
          </a:p>
        </p:txBody>
      </p:sp>
      <p:pic>
        <p:nvPicPr>
          <p:cNvPr id="3" name="Picture 1" descr="A diagram of a computer&#10;&#10;AI-generated content may be incorrect.">
            <a:extLst>
              <a:ext uri="{FF2B5EF4-FFF2-40B4-BE49-F238E27FC236}">
                <a16:creationId xmlns:a16="http://schemas.microsoft.com/office/drawing/2014/main" id="{C41DB308-7E3B-D445-E66B-FDB6A7DF1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765" y="2083761"/>
            <a:ext cx="3629408" cy="27426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D2CBA1-B92B-F94C-F52B-5ADB7DAD1238}"/>
              </a:ext>
            </a:extLst>
          </p:cNvPr>
          <p:cNvSpPr txBox="1"/>
          <p:nvPr/>
        </p:nvSpPr>
        <p:spPr>
          <a:xfrm>
            <a:off x="311700" y="843358"/>
            <a:ext cx="4860470" cy="1924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  <a:buNone/>
            </a:pPr>
            <a:r>
              <a:rPr lang="uk-UA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Послідовність:</a:t>
            </a:r>
            <a:endParaRPr lang="uk-UA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1600"/>
              </a:lnSpc>
              <a:buFont typeface="+mj-lt"/>
              <a:buAutoNum type="arabicPeriod"/>
            </a:pPr>
            <a:r>
              <a:rPr lang="uk-UA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Архітектурне планування</a:t>
            </a:r>
            <a:r>
              <a:rPr lang="uk-UA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визначення взаємодії між компонентами</a:t>
            </a:r>
          </a:p>
          <a:p>
            <a:pPr>
              <a:lnSpc>
                <a:spcPts val="1600"/>
              </a:lnSpc>
              <a:buFont typeface="+mj-lt"/>
              <a:buAutoNum type="arabicPeriod"/>
            </a:pPr>
            <a:r>
              <a:rPr lang="uk-UA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CA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API-First </a:t>
            </a:r>
            <a:r>
              <a:rPr lang="uk-UA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розробка</a:t>
            </a:r>
            <a:r>
              <a:rPr lang="uk-UA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створення серверної частини як основи</a:t>
            </a:r>
          </a:p>
          <a:p>
            <a:pPr>
              <a:lnSpc>
                <a:spcPts val="1600"/>
              </a:lnSpc>
              <a:buFont typeface="+mj-lt"/>
              <a:buAutoNum type="arabicPeriod"/>
            </a:pPr>
            <a:r>
              <a:rPr lang="uk-UA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Паралельна розробка клієнтів</a:t>
            </a:r>
            <a:r>
              <a:rPr lang="uk-UA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одночасне створення веб та мобільної версій</a:t>
            </a:r>
          </a:p>
          <a:p>
            <a:pPr>
              <a:lnSpc>
                <a:spcPts val="1600"/>
              </a:lnSpc>
              <a:buFont typeface="+mj-lt"/>
              <a:buAutoNum type="arabicPeriod"/>
            </a:pPr>
            <a:r>
              <a:rPr lang="uk-UA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Інтеграційне тестування</a:t>
            </a:r>
            <a:r>
              <a:rPr lang="uk-UA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перевірка взаємодії всіх компонентів</a:t>
            </a:r>
          </a:p>
          <a:p>
            <a:pPr>
              <a:lnSpc>
                <a:spcPts val="1600"/>
              </a:lnSpc>
              <a:buFont typeface="+mj-lt"/>
              <a:buAutoNum type="arabicPeriod"/>
            </a:pPr>
            <a:r>
              <a:rPr lang="uk-UA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CA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</a:t>
            </a:r>
            <a:r>
              <a:rPr lang="uk-UA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оптимізація</a:t>
            </a:r>
            <a:r>
              <a:rPr lang="uk-UA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налаштування швидкодії та відгуку системи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24BE1-066D-596F-6F3B-F9A47465A5DD}"/>
              </a:ext>
            </a:extLst>
          </p:cNvPr>
          <p:cNvSpPr txBox="1"/>
          <p:nvPr/>
        </p:nvSpPr>
        <p:spPr>
          <a:xfrm>
            <a:off x="5172170" y="257399"/>
            <a:ext cx="3971830" cy="1722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uk-UA" sz="1100" b="1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Технології дизайну інтерфейсу</a:t>
            </a:r>
          </a:p>
          <a:p>
            <a:pPr>
              <a:lnSpc>
                <a:spcPts val="1600"/>
              </a:lnSpc>
            </a:pPr>
            <a:r>
              <a:rPr lang="uk-UA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Веб-інтерфейс</a:t>
            </a:r>
            <a:r>
              <a:rPr lang="uk-UA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CA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CSS Modules, Styled Components</a:t>
            </a:r>
            <a:endParaRPr lang="uk-UA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1600"/>
              </a:lnSpc>
            </a:pPr>
            <a:r>
              <a:rPr lang="uk-UA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Мобільний інтерфейс</a:t>
            </a:r>
            <a:r>
              <a:rPr lang="uk-UA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CA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Material Design 3, Compose UI toolkit</a:t>
            </a:r>
            <a:endParaRPr lang="uk-UA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1600"/>
              </a:lnSpc>
            </a:pPr>
            <a:r>
              <a:rPr lang="uk-UA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Візуалізація</a:t>
            </a:r>
            <a:r>
              <a:rPr lang="uk-UA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CA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Recharts </a:t>
            </a:r>
            <a:r>
              <a:rPr lang="uk-UA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для графіків, </a:t>
            </a:r>
            <a:r>
              <a:rPr lang="en-CA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SVG </a:t>
            </a:r>
            <a:r>
              <a:rPr lang="uk-UA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для іконок, </a:t>
            </a:r>
            <a:r>
              <a:rPr lang="en-CA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Canvas API </a:t>
            </a:r>
            <a:r>
              <a:rPr lang="uk-UA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для таймера</a:t>
            </a:r>
          </a:p>
          <a:p>
            <a:pPr>
              <a:lnSpc>
                <a:spcPts val="1600"/>
              </a:lnSpc>
            </a:pPr>
            <a:r>
              <a:rPr lang="en-CA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UX </a:t>
            </a:r>
            <a:r>
              <a:rPr lang="uk-UA" sz="11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інструменти</a:t>
            </a:r>
            <a:r>
              <a:rPr lang="uk-UA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CA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React Hook Form </a:t>
            </a:r>
            <a:r>
              <a:rPr lang="uk-UA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для форм, </a:t>
            </a:r>
            <a:r>
              <a:rPr lang="en-CA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React Router </a:t>
            </a:r>
            <a:r>
              <a:rPr lang="uk-UA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для навігації, </a:t>
            </a:r>
            <a:r>
              <a:rPr lang="en-CA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Context API </a:t>
            </a:r>
            <a:r>
              <a:rPr lang="uk-UA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для стану</a:t>
            </a:r>
          </a:p>
        </p:txBody>
      </p:sp>
      <p:sp>
        <p:nvSpPr>
          <p:cNvPr id="5" name="Google Shape;120;p21">
            <a:extLst>
              <a:ext uri="{FF2B5EF4-FFF2-40B4-BE49-F238E27FC236}">
                <a16:creationId xmlns:a16="http://schemas.microsoft.com/office/drawing/2014/main" id="{C598D15C-B2AB-3350-98B9-3EB38BA00596}"/>
              </a:ext>
            </a:extLst>
          </p:cNvPr>
          <p:cNvSpPr txBox="1">
            <a:spLocks/>
          </p:cNvSpPr>
          <p:nvPr/>
        </p:nvSpPr>
        <p:spPr>
          <a:xfrm>
            <a:off x="5308906" y="4776667"/>
            <a:ext cx="34551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uk-UA" sz="9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Діаграма розгортання системи «</a:t>
            </a:r>
            <a:r>
              <a:rPr lang="en-US" sz="900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FocusLearn</a:t>
            </a:r>
            <a:r>
              <a:rPr lang="en-US" sz="9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»</a:t>
            </a:r>
            <a:endParaRPr lang="uk-UA" sz="900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2025_Б_ККП_ПЗПІ-22-8_Судакова_А_Д</Template>
  <TotalTime>0</TotalTime>
  <Words>1130</Words>
  <Application>Microsoft Office PowerPoint</Application>
  <PresentationFormat>Екран (16:9)</PresentationFormat>
  <Paragraphs>188</Paragraphs>
  <Slides>17</Slides>
  <Notes>17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17</vt:i4>
      </vt:variant>
    </vt:vector>
  </HeadingPairs>
  <TitlesOfParts>
    <vt:vector size="24" baseType="lpstr">
      <vt:lpstr>Arial</vt:lpstr>
      <vt:lpstr>Open Sans</vt:lpstr>
      <vt:lpstr>Aptos</vt:lpstr>
      <vt:lpstr>Times New Roman</vt:lpstr>
      <vt:lpstr>Economica</vt:lpstr>
      <vt:lpstr>Courier New</vt:lpstr>
      <vt:lpstr>Шаблон презентації кваліфікаційної роботи магістрів</vt:lpstr>
      <vt:lpstr>Програмна система для оптимізації процесу неформальної освіти «FocusLearn»</vt:lpstr>
      <vt:lpstr>Мета роботи</vt:lpstr>
      <vt:lpstr>Аналіз проблеми (аналіз існуючих рішень) </vt:lpstr>
      <vt:lpstr>Постановка задачі та опис системи</vt:lpstr>
      <vt:lpstr>Вибір технологій розробки </vt:lpstr>
      <vt:lpstr>Архітектура створенного програмного забезпечення</vt:lpstr>
      <vt:lpstr>Архітектура створенного програмного забезпечення</vt:lpstr>
      <vt:lpstr>Опис програмного забезпечення, що було використано у дослідженні</vt:lpstr>
      <vt:lpstr>Дизайн системи</vt:lpstr>
      <vt:lpstr>Приклад реалізації</vt:lpstr>
      <vt:lpstr>Інтерфейс користувача </vt:lpstr>
      <vt:lpstr>Інтерфейс користувача </vt:lpstr>
      <vt:lpstr>Тестування</vt:lpstr>
      <vt:lpstr>Публікація результатів </vt:lpstr>
      <vt:lpstr>Публікація результатів </vt:lpstr>
      <vt:lpstr>Підсумки </vt:lpstr>
      <vt:lpstr>Використані джерела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Альона Судакова</dc:creator>
  <cp:lastModifiedBy>Альона Судакова</cp:lastModifiedBy>
  <cp:revision>5</cp:revision>
  <dcterms:created xsi:type="dcterms:W3CDTF">2025-06-08T18:31:52Z</dcterms:created>
  <dcterms:modified xsi:type="dcterms:W3CDTF">2025-06-13T21:23:48Z</dcterms:modified>
</cp:coreProperties>
</file>